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8"/>
  </p:notesMasterIdLst>
  <p:sldIdLst>
    <p:sldId id="313" r:id="rId2"/>
    <p:sldId id="327" r:id="rId3"/>
    <p:sldId id="265" r:id="rId4"/>
    <p:sldId id="448" r:id="rId5"/>
    <p:sldId id="447" r:id="rId6"/>
    <p:sldId id="433" r:id="rId7"/>
    <p:sldId id="260" r:id="rId8"/>
    <p:sldId id="389" r:id="rId9"/>
    <p:sldId id="380" r:id="rId10"/>
    <p:sldId id="381" r:id="rId11"/>
    <p:sldId id="382" r:id="rId12"/>
    <p:sldId id="386" r:id="rId13"/>
    <p:sldId id="387" r:id="rId14"/>
    <p:sldId id="449" r:id="rId15"/>
    <p:sldId id="342" r:id="rId16"/>
    <p:sldId id="30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A224E3-31D3-40B2-8AD4-9C57BCE1E118}" v="110" dt="2023-06-02T16:02:36.9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2"/>
    <p:restoredTop sz="95847" autoAdjust="0"/>
  </p:normalViewPr>
  <p:slideViewPr>
    <p:cSldViewPr>
      <p:cViewPr varScale="1">
        <p:scale>
          <a:sx n="56" d="100"/>
          <a:sy n="56" d="100"/>
        </p:scale>
        <p:origin x="100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6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 Caster" userId="189f7595-5ca7-422e-addf-eb3d9d0aa020" providerId="ADAL" clId="{D88AA84B-818C-4C89-B3A0-9EEA58D1D448}"/>
    <pc:docChg chg="undo redo custSel addSld delSld modSld">
      <pc:chgData name="Evan Caster" userId="189f7595-5ca7-422e-addf-eb3d9d0aa020" providerId="ADAL" clId="{D88AA84B-818C-4C89-B3A0-9EEA58D1D448}" dt="2022-05-20T19:41:06.441" v="666" actId="108"/>
      <pc:docMkLst>
        <pc:docMk/>
      </pc:docMkLst>
      <pc:sldChg chg="del">
        <pc:chgData name="Evan Caster" userId="189f7595-5ca7-422e-addf-eb3d9d0aa020" providerId="ADAL" clId="{D88AA84B-818C-4C89-B3A0-9EEA58D1D448}" dt="2022-05-19T20:15:55.801" v="177" actId="47"/>
        <pc:sldMkLst>
          <pc:docMk/>
          <pc:sldMk cId="683192171" sldId="288"/>
        </pc:sldMkLst>
      </pc:sldChg>
      <pc:sldChg chg="addSp delSp modSp mod setBg">
        <pc:chgData name="Evan Caster" userId="189f7595-5ca7-422e-addf-eb3d9d0aa020" providerId="ADAL" clId="{D88AA84B-818C-4C89-B3A0-9EEA58D1D448}" dt="2022-05-19T20:58:02.204" v="631" actId="1036"/>
        <pc:sldMkLst>
          <pc:docMk/>
          <pc:sldMk cId="4201748838" sldId="301"/>
        </pc:sldMkLst>
        <pc:spChg chg="mod">
          <ac:chgData name="Evan Caster" userId="189f7595-5ca7-422e-addf-eb3d9d0aa020" providerId="ADAL" clId="{D88AA84B-818C-4C89-B3A0-9EEA58D1D448}" dt="2022-05-19T20:56:41.146" v="613" actId="26606"/>
          <ac:spMkLst>
            <pc:docMk/>
            <pc:sldMk cId="4201748838" sldId="301"/>
            <ac:spMk id="2" creationId="{413A259D-ADE5-4AB7-8A1F-D7FCC7C1E4EE}"/>
          </ac:spMkLst>
        </pc:spChg>
        <pc:spChg chg="del mod ord">
          <ac:chgData name="Evan Caster" userId="189f7595-5ca7-422e-addf-eb3d9d0aa020" providerId="ADAL" clId="{D88AA84B-818C-4C89-B3A0-9EEA58D1D448}" dt="2022-05-19T20:56:50.899" v="616" actId="478"/>
          <ac:spMkLst>
            <pc:docMk/>
            <pc:sldMk cId="4201748838" sldId="301"/>
            <ac:spMk id="3" creationId="{E091F1BB-6B2A-42CF-98EC-8D33381C8F6E}"/>
          </ac:spMkLst>
        </pc:spChg>
        <pc:spChg chg="add del mod">
          <ac:chgData name="Evan Caster" userId="189f7595-5ca7-422e-addf-eb3d9d0aa020" providerId="ADAL" clId="{D88AA84B-818C-4C89-B3A0-9EEA58D1D448}" dt="2022-05-19T20:56:53.335" v="617" actId="478"/>
          <ac:spMkLst>
            <pc:docMk/>
            <pc:sldMk cId="4201748838" sldId="301"/>
            <ac:spMk id="7" creationId="{8B4BB267-F0F9-819A-B1EF-1849C18566A0}"/>
          </ac:spMkLst>
        </pc:spChg>
        <pc:picChg chg="add mod">
          <ac:chgData name="Evan Caster" userId="189f7595-5ca7-422e-addf-eb3d9d0aa020" providerId="ADAL" clId="{D88AA84B-818C-4C89-B3A0-9EEA58D1D448}" dt="2022-05-19T20:58:02.204" v="631" actId="1036"/>
          <ac:picMkLst>
            <pc:docMk/>
            <pc:sldMk cId="4201748838" sldId="301"/>
            <ac:picMk id="5" creationId="{2323C0F7-31AE-D758-FBA1-0E4EBCD94439}"/>
          </ac:picMkLst>
        </pc:picChg>
        <pc:cxnChg chg="add del">
          <ac:chgData name="Evan Caster" userId="189f7595-5ca7-422e-addf-eb3d9d0aa020" providerId="ADAL" clId="{D88AA84B-818C-4C89-B3A0-9EEA58D1D448}" dt="2022-05-19T20:56:41.146" v="613" actId="26606"/>
          <ac:cxnSpMkLst>
            <pc:docMk/>
            <pc:sldMk cId="4201748838" sldId="301"/>
            <ac:cxnSpMk id="10" creationId="{39B7FDC9-F0CE-43A7-9F2A-83DD09DC3453}"/>
          </ac:cxnSpMkLst>
        </pc:cxnChg>
      </pc:sldChg>
      <pc:sldChg chg="modSp mod">
        <pc:chgData name="Evan Caster" userId="189f7595-5ca7-422e-addf-eb3d9d0aa020" providerId="ADAL" clId="{D88AA84B-818C-4C89-B3A0-9EEA58D1D448}" dt="2022-05-19T20:11:02.578" v="6" actId="20577"/>
        <pc:sldMkLst>
          <pc:docMk/>
          <pc:sldMk cId="109857222" sldId="313"/>
        </pc:sldMkLst>
        <pc:spChg chg="mod">
          <ac:chgData name="Evan Caster" userId="189f7595-5ca7-422e-addf-eb3d9d0aa020" providerId="ADAL" clId="{D88AA84B-818C-4C89-B3A0-9EEA58D1D448}" dt="2022-05-19T20:10:53.704" v="0" actId="20577"/>
          <ac:spMkLst>
            <pc:docMk/>
            <pc:sldMk cId="109857222" sldId="313"/>
            <ac:spMk id="2" creationId="{00000000-0000-0000-0000-000000000000}"/>
          </ac:spMkLst>
        </pc:spChg>
        <pc:spChg chg="mod">
          <ac:chgData name="Evan Caster" userId="189f7595-5ca7-422e-addf-eb3d9d0aa020" providerId="ADAL" clId="{D88AA84B-818C-4C89-B3A0-9EEA58D1D448}" dt="2022-05-19T20:11:02.578" v="6" actId="20577"/>
          <ac:spMkLst>
            <pc:docMk/>
            <pc:sldMk cId="109857222" sldId="313"/>
            <ac:spMk id="7" creationId="{862D5DDB-A659-433B-B05B-00307E397B87}"/>
          </ac:spMkLst>
        </pc:spChg>
      </pc:sldChg>
      <pc:sldChg chg="modSp mod">
        <pc:chgData name="Evan Caster" userId="189f7595-5ca7-422e-addf-eb3d9d0aa020" providerId="ADAL" clId="{D88AA84B-818C-4C89-B3A0-9EEA58D1D448}" dt="2022-05-19T20:15:39.890" v="176" actId="20577"/>
        <pc:sldMkLst>
          <pc:docMk/>
          <pc:sldMk cId="332198285" sldId="327"/>
        </pc:sldMkLst>
        <pc:spChg chg="mod">
          <ac:chgData name="Evan Caster" userId="189f7595-5ca7-422e-addf-eb3d9d0aa020" providerId="ADAL" clId="{D88AA84B-818C-4C89-B3A0-9EEA58D1D448}" dt="2022-05-19T20:15:39.890" v="176" actId="20577"/>
          <ac:spMkLst>
            <pc:docMk/>
            <pc:sldMk cId="332198285" sldId="327"/>
            <ac:spMk id="3" creationId="{E7B05F65-B23D-401A-B137-2D34EC769FA2}"/>
          </ac:spMkLst>
        </pc:spChg>
      </pc:sldChg>
      <pc:sldChg chg="del">
        <pc:chgData name="Evan Caster" userId="189f7595-5ca7-422e-addf-eb3d9d0aa020" providerId="ADAL" clId="{D88AA84B-818C-4C89-B3A0-9EEA58D1D448}" dt="2022-05-19T20:12:34.297" v="12" actId="47"/>
        <pc:sldMkLst>
          <pc:docMk/>
          <pc:sldMk cId="3825915114" sldId="329"/>
        </pc:sldMkLst>
      </pc:sldChg>
      <pc:sldChg chg="del">
        <pc:chgData name="Evan Caster" userId="189f7595-5ca7-422e-addf-eb3d9d0aa020" providerId="ADAL" clId="{D88AA84B-818C-4C89-B3A0-9EEA58D1D448}" dt="2022-05-19T20:16:06.280" v="191" actId="47"/>
        <pc:sldMkLst>
          <pc:docMk/>
          <pc:sldMk cId="782841699" sldId="331"/>
        </pc:sldMkLst>
      </pc:sldChg>
      <pc:sldChg chg="addSp delSp modSp mod setBg">
        <pc:chgData name="Evan Caster" userId="189f7595-5ca7-422e-addf-eb3d9d0aa020" providerId="ADAL" clId="{D88AA84B-818C-4C89-B3A0-9EEA58D1D448}" dt="2022-05-19T20:12:00.035" v="11" actId="26606"/>
        <pc:sldMkLst>
          <pc:docMk/>
          <pc:sldMk cId="3873680086" sldId="332"/>
        </pc:sldMkLst>
        <pc:spChg chg="del">
          <ac:chgData name="Evan Caster" userId="189f7595-5ca7-422e-addf-eb3d9d0aa020" providerId="ADAL" clId="{D88AA84B-818C-4C89-B3A0-9EEA58D1D448}" dt="2022-05-19T20:11:39.554" v="7" actId="478"/>
          <ac:spMkLst>
            <pc:docMk/>
            <pc:sldMk cId="3873680086" sldId="332"/>
            <ac:spMk id="3" creationId="{68061FD0-3D91-4F08-913E-1E98E995CC64}"/>
          </ac:spMkLst>
        </pc:spChg>
        <pc:spChg chg="add del mod">
          <ac:chgData name="Evan Caster" userId="189f7595-5ca7-422e-addf-eb3d9d0aa020" providerId="ADAL" clId="{D88AA84B-818C-4C89-B3A0-9EEA58D1D448}" dt="2022-05-19T20:11:44.281" v="8"/>
          <ac:spMkLst>
            <pc:docMk/>
            <pc:sldMk cId="3873680086" sldId="332"/>
            <ac:spMk id="4" creationId="{1B43DD70-9023-21CA-DF53-EF12B8DCD8F2}"/>
          </ac:spMkLst>
        </pc:spChg>
        <pc:picChg chg="add mod">
          <ac:chgData name="Evan Caster" userId="189f7595-5ca7-422e-addf-eb3d9d0aa020" providerId="ADAL" clId="{D88AA84B-818C-4C89-B3A0-9EEA58D1D448}" dt="2022-05-19T20:12:00.035" v="11" actId="26606"/>
          <ac:picMkLst>
            <pc:docMk/>
            <pc:sldMk cId="3873680086" sldId="332"/>
            <ac:picMk id="5" creationId="{B91D9C06-7BA3-488A-C562-7745903E51CB}"/>
          </ac:picMkLst>
        </pc:picChg>
        <pc:picChg chg="del">
          <ac:chgData name="Evan Caster" userId="189f7595-5ca7-422e-addf-eb3d9d0aa020" providerId="ADAL" clId="{D88AA84B-818C-4C89-B3A0-9EEA58D1D448}" dt="2022-05-19T20:11:48.889" v="9" actId="478"/>
          <ac:picMkLst>
            <pc:docMk/>
            <pc:sldMk cId="3873680086" sldId="332"/>
            <ac:picMk id="1026" creationId="{C6A106AF-714F-4AA7-B0EE-5D5A362CD00C}"/>
          </ac:picMkLst>
        </pc:picChg>
        <pc:picChg chg="del">
          <ac:chgData name="Evan Caster" userId="189f7595-5ca7-422e-addf-eb3d9d0aa020" providerId="ADAL" clId="{D88AA84B-818C-4C89-B3A0-9EEA58D1D448}" dt="2022-05-19T20:11:50.570" v="10" actId="478"/>
          <ac:picMkLst>
            <pc:docMk/>
            <pc:sldMk cId="3873680086" sldId="332"/>
            <ac:picMk id="1028" creationId="{225E3FBF-64F1-4895-A8CE-D4EAD375B34B}"/>
          </ac:picMkLst>
        </pc:picChg>
      </pc:sldChg>
      <pc:sldChg chg="del">
        <pc:chgData name="Evan Caster" userId="189f7595-5ca7-422e-addf-eb3d9d0aa020" providerId="ADAL" clId="{D88AA84B-818C-4C89-B3A0-9EEA58D1D448}" dt="2022-05-19T20:25:00.174" v="246" actId="47"/>
        <pc:sldMkLst>
          <pc:docMk/>
          <pc:sldMk cId="2983319992" sldId="333"/>
        </pc:sldMkLst>
      </pc:sldChg>
      <pc:sldChg chg="del">
        <pc:chgData name="Evan Caster" userId="189f7595-5ca7-422e-addf-eb3d9d0aa020" providerId="ADAL" clId="{D88AA84B-818C-4C89-B3A0-9EEA58D1D448}" dt="2022-05-19T20:25:00.174" v="246" actId="47"/>
        <pc:sldMkLst>
          <pc:docMk/>
          <pc:sldMk cId="545058912" sldId="334"/>
        </pc:sldMkLst>
      </pc:sldChg>
      <pc:sldChg chg="del">
        <pc:chgData name="Evan Caster" userId="189f7595-5ca7-422e-addf-eb3d9d0aa020" providerId="ADAL" clId="{D88AA84B-818C-4C89-B3A0-9EEA58D1D448}" dt="2022-05-19T20:25:00.174" v="246" actId="47"/>
        <pc:sldMkLst>
          <pc:docMk/>
          <pc:sldMk cId="4143927690" sldId="337"/>
        </pc:sldMkLst>
      </pc:sldChg>
      <pc:sldChg chg="del">
        <pc:chgData name="Evan Caster" userId="189f7595-5ca7-422e-addf-eb3d9d0aa020" providerId="ADAL" clId="{D88AA84B-818C-4C89-B3A0-9EEA58D1D448}" dt="2022-05-19T20:25:00.174" v="246" actId="47"/>
        <pc:sldMkLst>
          <pc:docMk/>
          <pc:sldMk cId="3778354529" sldId="338"/>
        </pc:sldMkLst>
      </pc:sldChg>
      <pc:sldChg chg="del">
        <pc:chgData name="Evan Caster" userId="189f7595-5ca7-422e-addf-eb3d9d0aa020" providerId="ADAL" clId="{D88AA84B-818C-4C89-B3A0-9EEA58D1D448}" dt="2022-05-19T20:25:00.174" v="246" actId="47"/>
        <pc:sldMkLst>
          <pc:docMk/>
          <pc:sldMk cId="4219685807" sldId="341"/>
        </pc:sldMkLst>
      </pc:sldChg>
      <pc:sldChg chg="modSp mod">
        <pc:chgData name="Evan Caster" userId="189f7595-5ca7-422e-addf-eb3d9d0aa020" providerId="ADAL" clId="{D88AA84B-818C-4C89-B3A0-9EEA58D1D448}" dt="2022-05-19T20:54:47.897" v="601" actId="115"/>
        <pc:sldMkLst>
          <pc:docMk/>
          <pc:sldMk cId="3745391782" sldId="342"/>
        </pc:sldMkLst>
        <pc:spChg chg="mod">
          <ac:chgData name="Evan Caster" userId="189f7595-5ca7-422e-addf-eb3d9d0aa020" providerId="ADAL" clId="{D88AA84B-818C-4C89-B3A0-9EEA58D1D448}" dt="2022-05-19T20:54:47.897" v="601" actId="115"/>
          <ac:spMkLst>
            <pc:docMk/>
            <pc:sldMk cId="3745391782" sldId="342"/>
            <ac:spMk id="4" creationId="{BC655F88-4C2B-7A46-AB91-4593FEE0A553}"/>
          </ac:spMkLst>
        </pc:spChg>
      </pc:sldChg>
      <pc:sldChg chg="add setBg">
        <pc:chgData name="Evan Caster" userId="189f7595-5ca7-422e-addf-eb3d9d0aa020" providerId="ADAL" clId="{D88AA84B-818C-4C89-B3A0-9EEA58D1D448}" dt="2022-05-19T20:14:24.529" v="13"/>
        <pc:sldMkLst>
          <pc:docMk/>
          <pc:sldMk cId="926696980" sldId="374"/>
        </pc:sldMkLst>
      </pc:sldChg>
      <pc:sldChg chg="addSp delSp modSp add mod setBg">
        <pc:chgData name="Evan Caster" userId="189f7595-5ca7-422e-addf-eb3d9d0aa020" providerId="ADAL" clId="{D88AA84B-818C-4C89-B3A0-9EEA58D1D448}" dt="2022-05-19T20:28:25.817" v="318" actId="26606"/>
        <pc:sldMkLst>
          <pc:docMk/>
          <pc:sldMk cId="3319227876" sldId="375"/>
        </pc:sldMkLst>
        <pc:spChg chg="mod">
          <ac:chgData name="Evan Caster" userId="189f7595-5ca7-422e-addf-eb3d9d0aa020" providerId="ADAL" clId="{D88AA84B-818C-4C89-B3A0-9EEA58D1D448}" dt="2022-05-19T20:28:25.817" v="318" actId="26606"/>
          <ac:spMkLst>
            <pc:docMk/>
            <pc:sldMk cId="3319227876" sldId="375"/>
            <ac:spMk id="2" creationId="{0A2871B8-A340-4B5C-87AA-9C6749DBD3AA}"/>
          </ac:spMkLst>
        </pc:spChg>
        <pc:spChg chg="add del">
          <ac:chgData name="Evan Caster" userId="189f7595-5ca7-422e-addf-eb3d9d0aa020" providerId="ADAL" clId="{D88AA84B-818C-4C89-B3A0-9EEA58D1D448}" dt="2022-05-19T20:28:25.817" v="318" actId="26606"/>
          <ac:spMkLst>
            <pc:docMk/>
            <pc:sldMk cId="3319227876" sldId="375"/>
            <ac:spMk id="11" creationId="{A4AC5506-6312-4701-8D3C-40187889A947}"/>
          </ac:spMkLst>
        </pc:spChg>
        <pc:picChg chg="mod">
          <ac:chgData name="Evan Caster" userId="189f7595-5ca7-422e-addf-eb3d9d0aa020" providerId="ADAL" clId="{D88AA84B-818C-4C89-B3A0-9EEA58D1D448}" dt="2022-05-19T20:28:25.817" v="318" actId="26606"/>
          <ac:picMkLst>
            <pc:docMk/>
            <pc:sldMk cId="3319227876" sldId="375"/>
            <ac:picMk id="6" creationId="{16C0EB96-BE78-4F76-B2DD-8B40DB8A6FA5}"/>
          </ac:picMkLst>
        </pc:picChg>
      </pc:sldChg>
      <pc:sldChg chg="addSp delSp modSp new mod setBg">
        <pc:chgData name="Evan Caster" userId="189f7595-5ca7-422e-addf-eb3d9d0aa020" providerId="ADAL" clId="{D88AA84B-818C-4C89-B3A0-9EEA58D1D448}" dt="2022-05-19T21:25:59.950" v="643" actId="27918"/>
        <pc:sldMkLst>
          <pc:docMk/>
          <pc:sldMk cId="3533434228" sldId="376"/>
        </pc:sldMkLst>
        <pc:spChg chg="del">
          <ac:chgData name="Evan Caster" userId="189f7595-5ca7-422e-addf-eb3d9d0aa020" providerId="ADAL" clId="{D88AA84B-818C-4C89-B3A0-9EEA58D1D448}" dt="2022-05-19T20:18:02.059" v="195" actId="478"/>
          <ac:spMkLst>
            <pc:docMk/>
            <pc:sldMk cId="3533434228" sldId="376"/>
            <ac:spMk id="2" creationId="{D03AE2C2-7EB7-7301-ADC6-5D24A1FBDBE8}"/>
          </ac:spMkLst>
        </pc:spChg>
        <pc:spChg chg="del">
          <ac:chgData name="Evan Caster" userId="189f7595-5ca7-422e-addf-eb3d9d0aa020" providerId="ADAL" clId="{D88AA84B-818C-4C89-B3A0-9EEA58D1D448}" dt="2022-05-19T20:18:05.196" v="196" actId="478"/>
          <ac:spMkLst>
            <pc:docMk/>
            <pc:sldMk cId="3533434228" sldId="376"/>
            <ac:spMk id="3" creationId="{F46BB339-4717-9054-0662-03403215583D}"/>
          </ac:spMkLst>
        </pc:spChg>
        <pc:graphicFrameChg chg="add del mod">
          <ac:chgData name="Evan Caster" userId="189f7595-5ca7-422e-addf-eb3d9d0aa020" providerId="ADAL" clId="{D88AA84B-818C-4C89-B3A0-9EEA58D1D448}" dt="2022-05-19T21:24:37.993" v="638" actId="478"/>
          <ac:graphicFrameMkLst>
            <pc:docMk/>
            <pc:sldMk cId="3533434228" sldId="376"/>
            <ac:graphicFrameMk id="4" creationId="{DADC8447-AD7A-49A7-A503-5AD1E163C36B}"/>
          </ac:graphicFrameMkLst>
        </pc:graphicFrameChg>
      </pc:sldChg>
      <pc:sldChg chg="addSp delSp modSp add del mod">
        <pc:chgData name="Evan Caster" userId="189f7595-5ca7-422e-addf-eb3d9d0aa020" providerId="ADAL" clId="{D88AA84B-818C-4C89-B3A0-9EEA58D1D448}" dt="2022-05-19T20:19:48.815" v="213" actId="47"/>
        <pc:sldMkLst>
          <pc:docMk/>
          <pc:sldMk cId="2299495747" sldId="377"/>
        </pc:sldMkLst>
        <pc:graphicFrameChg chg="add mod">
          <ac:chgData name="Evan Caster" userId="189f7595-5ca7-422e-addf-eb3d9d0aa020" providerId="ADAL" clId="{D88AA84B-818C-4C89-B3A0-9EEA58D1D448}" dt="2022-05-19T20:19:28.584" v="207" actId="14100"/>
          <ac:graphicFrameMkLst>
            <pc:docMk/>
            <pc:sldMk cId="2299495747" sldId="377"/>
            <ac:graphicFrameMk id="3" creationId="{B15ABA40-1728-40EB-A03A-A2786A6175A2}"/>
          </ac:graphicFrameMkLst>
        </pc:graphicFrameChg>
        <pc:graphicFrameChg chg="del">
          <ac:chgData name="Evan Caster" userId="189f7595-5ca7-422e-addf-eb3d9d0aa020" providerId="ADAL" clId="{D88AA84B-818C-4C89-B3A0-9EEA58D1D448}" dt="2022-05-19T20:18:58.845" v="205" actId="478"/>
          <ac:graphicFrameMkLst>
            <pc:docMk/>
            <pc:sldMk cId="2299495747" sldId="377"/>
            <ac:graphicFrameMk id="4" creationId="{DADC8447-AD7A-49A7-A503-5AD1E163C36B}"/>
          </ac:graphicFrameMkLst>
        </pc:graphicFrameChg>
      </pc:sldChg>
      <pc:sldChg chg="addSp delSp modSp new mod setBg">
        <pc:chgData name="Evan Caster" userId="189f7595-5ca7-422e-addf-eb3d9d0aa020" providerId="ADAL" clId="{D88AA84B-818C-4C89-B3A0-9EEA58D1D448}" dt="2022-05-19T21:25:06.407" v="641" actId="27918"/>
        <pc:sldMkLst>
          <pc:docMk/>
          <pc:sldMk cId="1702273489" sldId="378"/>
        </pc:sldMkLst>
        <pc:spChg chg="del">
          <ac:chgData name="Evan Caster" userId="189f7595-5ca7-422e-addf-eb3d9d0aa020" providerId="ADAL" clId="{D88AA84B-818C-4C89-B3A0-9EEA58D1D448}" dt="2022-05-19T20:19:38.516" v="210" actId="478"/>
          <ac:spMkLst>
            <pc:docMk/>
            <pc:sldMk cId="1702273489" sldId="378"/>
            <ac:spMk id="2" creationId="{FD648012-E07D-833B-EEBB-BF441C57744E}"/>
          </ac:spMkLst>
        </pc:spChg>
        <pc:spChg chg="del">
          <ac:chgData name="Evan Caster" userId="189f7595-5ca7-422e-addf-eb3d9d0aa020" providerId="ADAL" clId="{D88AA84B-818C-4C89-B3A0-9EEA58D1D448}" dt="2022-05-19T20:19:37.156" v="209" actId="478"/>
          <ac:spMkLst>
            <pc:docMk/>
            <pc:sldMk cId="1702273489" sldId="378"/>
            <ac:spMk id="3" creationId="{0B723974-A826-A067-6EDB-2E6CF95F2051}"/>
          </ac:spMkLst>
        </pc:spChg>
        <pc:graphicFrameChg chg="add del mod">
          <ac:chgData name="Evan Caster" userId="189f7595-5ca7-422e-addf-eb3d9d0aa020" providerId="ADAL" clId="{D88AA84B-818C-4C89-B3A0-9EEA58D1D448}" dt="2022-05-19T20:23:15.829" v="221" actId="478"/>
          <ac:graphicFrameMkLst>
            <pc:docMk/>
            <pc:sldMk cId="1702273489" sldId="378"/>
            <ac:graphicFrameMk id="4" creationId="{B15ABA40-1728-40EB-A03A-A2786A6175A2}"/>
          </ac:graphicFrameMkLst>
        </pc:graphicFrameChg>
        <pc:graphicFrameChg chg="add del mod">
          <ac:chgData name="Evan Caster" userId="189f7595-5ca7-422e-addf-eb3d9d0aa020" providerId="ADAL" clId="{D88AA84B-818C-4C89-B3A0-9EEA58D1D448}" dt="2022-05-19T20:23:58.550" v="229" actId="478"/>
          <ac:graphicFrameMkLst>
            <pc:docMk/>
            <pc:sldMk cId="1702273489" sldId="378"/>
            <ac:graphicFrameMk id="5" creationId="{B15ABA40-1728-40EB-A03A-A2786A6175A2}"/>
          </ac:graphicFrameMkLst>
        </pc:graphicFrameChg>
        <pc:graphicFrameChg chg="add mod">
          <ac:chgData name="Evan Caster" userId="189f7595-5ca7-422e-addf-eb3d9d0aa020" providerId="ADAL" clId="{D88AA84B-818C-4C89-B3A0-9EEA58D1D448}" dt="2022-05-19T20:52:59.174" v="592" actId="255"/>
          <ac:graphicFrameMkLst>
            <pc:docMk/>
            <pc:sldMk cId="1702273489" sldId="378"/>
            <ac:graphicFrameMk id="6" creationId="{B15ABA40-1728-40EB-A03A-A2786A6175A2}"/>
          </ac:graphicFrameMkLst>
        </pc:graphicFrameChg>
      </pc:sldChg>
      <pc:sldChg chg="addSp delSp modSp new mod setBg">
        <pc:chgData name="Evan Caster" userId="189f7595-5ca7-422e-addf-eb3d9d0aa020" providerId="ADAL" clId="{D88AA84B-818C-4C89-B3A0-9EEA58D1D448}" dt="2022-05-19T20:53:11.943" v="596" actId="255"/>
        <pc:sldMkLst>
          <pc:docMk/>
          <pc:sldMk cId="1371255421" sldId="379"/>
        </pc:sldMkLst>
        <pc:spChg chg="del">
          <ac:chgData name="Evan Caster" userId="189f7595-5ca7-422e-addf-eb3d9d0aa020" providerId="ADAL" clId="{D88AA84B-818C-4C89-B3A0-9EEA58D1D448}" dt="2022-05-19T20:24:41.577" v="241" actId="478"/>
          <ac:spMkLst>
            <pc:docMk/>
            <pc:sldMk cId="1371255421" sldId="379"/>
            <ac:spMk id="2" creationId="{92DEF833-F187-2152-A2EE-0EF30CA11B93}"/>
          </ac:spMkLst>
        </pc:spChg>
        <pc:spChg chg="del">
          <ac:chgData name="Evan Caster" userId="189f7595-5ca7-422e-addf-eb3d9d0aa020" providerId="ADAL" clId="{D88AA84B-818C-4C89-B3A0-9EEA58D1D448}" dt="2022-05-19T20:24:40.227" v="240" actId="478"/>
          <ac:spMkLst>
            <pc:docMk/>
            <pc:sldMk cId="1371255421" sldId="379"/>
            <ac:spMk id="3" creationId="{CF4D9DAF-4692-4F33-21C4-F09E3C22A93D}"/>
          </ac:spMkLst>
        </pc:spChg>
        <pc:graphicFrameChg chg="add mod">
          <ac:chgData name="Evan Caster" userId="189f7595-5ca7-422e-addf-eb3d9d0aa020" providerId="ADAL" clId="{D88AA84B-818C-4C89-B3A0-9EEA58D1D448}" dt="2022-05-19T20:53:11.943" v="596" actId="255"/>
          <ac:graphicFrameMkLst>
            <pc:docMk/>
            <pc:sldMk cId="1371255421" sldId="379"/>
            <ac:graphicFrameMk id="4" creationId="{B14AD583-3FF1-45CF-960C-6A360B097EC3}"/>
          </ac:graphicFrameMkLst>
        </pc:graphicFrameChg>
      </pc:sldChg>
      <pc:sldChg chg="addSp modSp add mod setBg">
        <pc:chgData name="Evan Caster" userId="189f7595-5ca7-422e-addf-eb3d9d0aa020" providerId="ADAL" clId="{D88AA84B-818C-4C89-B3A0-9EEA58D1D448}" dt="2022-05-19T20:52:47.790" v="588" actId="255"/>
        <pc:sldMkLst>
          <pc:docMk/>
          <pc:sldMk cId="3757307699" sldId="380"/>
        </pc:sldMkLst>
        <pc:graphicFrameChg chg="add mod">
          <ac:chgData name="Evan Caster" userId="189f7595-5ca7-422e-addf-eb3d9d0aa020" providerId="ADAL" clId="{D88AA84B-818C-4C89-B3A0-9EEA58D1D448}" dt="2022-05-19T20:52:47.790" v="588" actId="255"/>
          <ac:graphicFrameMkLst>
            <pc:docMk/>
            <pc:sldMk cId="3757307699" sldId="380"/>
            <ac:graphicFrameMk id="2" creationId="{D7992D85-3966-47B7-BB12-08D7416B6F41}"/>
          </ac:graphicFrameMkLst>
        </pc:graphicFrameChg>
      </pc:sldChg>
      <pc:sldChg chg="addSp modSp add mod setBg">
        <pc:chgData name="Evan Caster" userId="189f7595-5ca7-422e-addf-eb3d9d0aa020" providerId="ADAL" clId="{D88AA84B-818C-4C89-B3A0-9EEA58D1D448}" dt="2022-05-19T20:52:33.152" v="584" actId="255"/>
        <pc:sldMkLst>
          <pc:docMk/>
          <pc:sldMk cId="669576034" sldId="381"/>
        </pc:sldMkLst>
        <pc:graphicFrameChg chg="add mod">
          <ac:chgData name="Evan Caster" userId="189f7595-5ca7-422e-addf-eb3d9d0aa020" providerId="ADAL" clId="{D88AA84B-818C-4C89-B3A0-9EEA58D1D448}" dt="2022-05-19T20:52:33.152" v="584" actId="255"/>
          <ac:graphicFrameMkLst>
            <pc:docMk/>
            <pc:sldMk cId="669576034" sldId="381"/>
            <ac:graphicFrameMk id="2" creationId="{BADFB337-DDC4-4E46-B080-929E2AC7B228}"/>
          </ac:graphicFrameMkLst>
        </pc:graphicFrameChg>
      </pc:sldChg>
      <pc:sldChg chg="addSp modSp add mod setBg">
        <pc:chgData name="Evan Caster" userId="189f7595-5ca7-422e-addf-eb3d9d0aa020" providerId="ADAL" clId="{D88AA84B-818C-4C89-B3A0-9EEA58D1D448}" dt="2022-05-19T21:13:57.928" v="633" actId="255"/>
        <pc:sldMkLst>
          <pc:docMk/>
          <pc:sldMk cId="2301029537" sldId="382"/>
        </pc:sldMkLst>
        <pc:graphicFrameChg chg="add mod">
          <ac:chgData name="Evan Caster" userId="189f7595-5ca7-422e-addf-eb3d9d0aa020" providerId="ADAL" clId="{D88AA84B-818C-4C89-B3A0-9EEA58D1D448}" dt="2022-05-19T21:13:57.928" v="633" actId="255"/>
          <ac:graphicFrameMkLst>
            <pc:docMk/>
            <pc:sldMk cId="2301029537" sldId="382"/>
            <ac:graphicFrameMk id="2" creationId="{415ABAB5-1C21-4DC7-8D2F-06A30D418059}"/>
          </ac:graphicFrameMkLst>
        </pc:graphicFrameChg>
      </pc:sldChg>
      <pc:sldChg chg="addSp modSp add mod replId setBg">
        <pc:chgData name="Evan Caster" userId="189f7595-5ca7-422e-addf-eb3d9d0aa020" providerId="ADAL" clId="{D88AA84B-818C-4C89-B3A0-9EEA58D1D448}" dt="2022-05-19T20:52:08.281" v="576" actId="255"/>
        <pc:sldMkLst>
          <pc:docMk/>
          <pc:sldMk cId="1608837418" sldId="383"/>
        </pc:sldMkLst>
        <pc:graphicFrameChg chg="add mod">
          <ac:chgData name="Evan Caster" userId="189f7595-5ca7-422e-addf-eb3d9d0aa020" providerId="ADAL" clId="{D88AA84B-818C-4C89-B3A0-9EEA58D1D448}" dt="2022-05-19T20:52:08.281" v="576" actId="255"/>
          <ac:graphicFrameMkLst>
            <pc:docMk/>
            <pc:sldMk cId="1608837418" sldId="383"/>
            <ac:graphicFrameMk id="2" creationId="{73D21A58-80BC-49DC-A756-1F80407CB8F0}"/>
          </ac:graphicFrameMkLst>
        </pc:graphicFrameChg>
      </pc:sldChg>
      <pc:sldChg chg="addSp modSp add mod replId setBg">
        <pc:chgData name="Evan Caster" userId="189f7595-5ca7-422e-addf-eb3d9d0aa020" providerId="ADAL" clId="{D88AA84B-818C-4C89-B3A0-9EEA58D1D448}" dt="2022-05-19T20:51:54.063" v="572" actId="255"/>
        <pc:sldMkLst>
          <pc:docMk/>
          <pc:sldMk cId="514631171" sldId="384"/>
        </pc:sldMkLst>
        <pc:graphicFrameChg chg="add mod">
          <ac:chgData name="Evan Caster" userId="189f7595-5ca7-422e-addf-eb3d9d0aa020" providerId="ADAL" clId="{D88AA84B-818C-4C89-B3A0-9EEA58D1D448}" dt="2022-05-19T20:51:54.063" v="572" actId="255"/>
          <ac:graphicFrameMkLst>
            <pc:docMk/>
            <pc:sldMk cId="514631171" sldId="384"/>
            <ac:graphicFrameMk id="2" creationId="{AB895B7D-60D1-4419-8008-CF822662F524}"/>
          </ac:graphicFrameMkLst>
        </pc:graphicFrameChg>
      </pc:sldChg>
      <pc:sldChg chg="addSp modSp add mod setBg">
        <pc:chgData name="Evan Caster" userId="189f7595-5ca7-422e-addf-eb3d9d0aa020" providerId="ADAL" clId="{D88AA84B-818C-4C89-B3A0-9EEA58D1D448}" dt="2022-05-19T21:14:34.790" v="634" actId="113"/>
        <pc:sldMkLst>
          <pc:docMk/>
          <pc:sldMk cId="2445340535" sldId="385"/>
        </pc:sldMkLst>
        <pc:graphicFrameChg chg="add mod">
          <ac:chgData name="Evan Caster" userId="189f7595-5ca7-422e-addf-eb3d9d0aa020" providerId="ADAL" clId="{D88AA84B-818C-4C89-B3A0-9EEA58D1D448}" dt="2022-05-19T21:14:34.790" v="634" actId="113"/>
          <ac:graphicFrameMkLst>
            <pc:docMk/>
            <pc:sldMk cId="2445340535" sldId="385"/>
            <ac:graphicFrameMk id="2" creationId="{5539B9D3-F7E8-4B96-BCB1-15EBBCF0C3CA}"/>
          </ac:graphicFrameMkLst>
        </pc:graphicFrameChg>
      </pc:sldChg>
      <pc:sldChg chg="addSp modSp add mod replId setBg">
        <pc:chgData name="Evan Caster" userId="189f7595-5ca7-422e-addf-eb3d9d0aa020" providerId="ADAL" clId="{D88AA84B-818C-4C89-B3A0-9EEA58D1D448}" dt="2022-05-19T20:51:10.671" v="564" actId="255"/>
        <pc:sldMkLst>
          <pc:docMk/>
          <pc:sldMk cId="1165126121" sldId="386"/>
        </pc:sldMkLst>
        <pc:graphicFrameChg chg="add mod">
          <ac:chgData name="Evan Caster" userId="189f7595-5ca7-422e-addf-eb3d9d0aa020" providerId="ADAL" clId="{D88AA84B-818C-4C89-B3A0-9EEA58D1D448}" dt="2022-05-19T20:51:10.671" v="564" actId="255"/>
          <ac:graphicFrameMkLst>
            <pc:docMk/>
            <pc:sldMk cId="1165126121" sldId="386"/>
            <ac:graphicFrameMk id="2" creationId="{217D0876-6EC4-426C-A612-4FDAA0210A42}"/>
          </ac:graphicFrameMkLst>
        </pc:graphicFrameChg>
      </pc:sldChg>
      <pc:sldChg chg="addSp modSp add mod replId setBg">
        <pc:chgData name="Evan Caster" userId="189f7595-5ca7-422e-addf-eb3d9d0aa020" providerId="ADAL" clId="{D88AA84B-818C-4C89-B3A0-9EEA58D1D448}" dt="2022-05-19T20:50:12.627" v="551" actId="255"/>
        <pc:sldMkLst>
          <pc:docMk/>
          <pc:sldMk cId="436639734" sldId="387"/>
        </pc:sldMkLst>
        <pc:graphicFrameChg chg="add mod">
          <ac:chgData name="Evan Caster" userId="189f7595-5ca7-422e-addf-eb3d9d0aa020" providerId="ADAL" clId="{D88AA84B-818C-4C89-B3A0-9EEA58D1D448}" dt="2022-05-19T20:50:12.627" v="551" actId="255"/>
          <ac:graphicFrameMkLst>
            <pc:docMk/>
            <pc:sldMk cId="436639734" sldId="387"/>
            <ac:graphicFrameMk id="2" creationId="{FF6A8F4C-0FA8-4C0A-9371-248A9F5C4AB2}"/>
          </ac:graphicFrameMkLst>
        </pc:graphicFrameChg>
      </pc:sldChg>
      <pc:sldChg chg="addSp delSp modSp new mod setBg">
        <pc:chgData name="Evan Caster" userId="189f7595-5ca7-422e-addf-eb3d9d0aa020" providerId="ADAL" clId="{D88AA84B-818C-4C89-B3A0-9EEA58D1D448}" dt="2022-05-19T20:44:22.498" v="429" actId="1035"/>
        <pc:sldMkLst>
          <pc:docMk/>
          <pc:sldMk cId="186955708" sldId="388"/>
        </pc:sldMkLst>
        <pc:spChg chg="mod">
          <ac:chgData name="Evan Caster" userId="189f7595-5ca7-422e-addf-eb3d9d0aa020" providerId="ADAL" clId="{D88AA84B-818C-4C89-B3A0-9EEA58D1D448}" dt="2022-05-19T20:44:22.498" v="429" actId="1035"/>
          <ac:spMkLst>
            <pc:docMk/>
            <pc:sldMk cId="186955708" sldId="388"/>
            <ac:spMk id="2" creationId="{1B3E0586-6CCC-B288-B693-A08CDD9FF3EE}"/>
          </ac:spMkLst>
        </pc:spChg>
        <pc:spChg chg="del">
          <ac:chgData name="Evan Caster" userId="189f7595-5ca7-422e-addf-eb3d9d0aa020" providerId="ADAL" clId="{D88AA84B-818C-4C89-B3A0-9EEA58D1D448}" dt="2022-05-19T20:34:42.777" v="358"/>
          <ac:spMkLst>
            <pc:docMk/>
            <pc:sldMk cId="186955708" sldId="388"/>
            <ac:spMk id="3" creationId="{A60D927E-5C06-FF2C-BF3D-CB6BE4677DBF}"/>
          </ac:spMkLst>
        </pc:spChg>
        <pc:spChg chg="add del mod">
          <ac:chgData name="Evan Caster" userId="189f7595-5ca7-422e-addf-eb3d9d0aa020" providerId="ADAL" clId="{D88AA84B-818C-4C89-B3A0-9EEA58D1D448}" dt="2022-05-19T20:40:43.299" v="394"/>
          <ac:spMkLst>
            <pc:docMk/>
            <pc:sldMk cId="186955708" sldId="388"/>
            <ac:spMk id="6" creationId="{205D7C68-C1F6-4DD1-430E-D91AE5177288}"/>
          </ac:spMkLst>
        </pc:spChg>
        <pc:spChg chg="add del">
          <ac:chgData name="Evan Caster" userId="189f7595-5ca7-422e-addf-eb3d9d0aa020" providerId="ADAL" clId="{D88AA84B-818C-4C89-B3A0-9EEA58D1D448}" dt="2022-05-19T20:41:16.484" v="401" actId="26606"/>
          <ac:spMkLst>
            <pc:docMk/>
            <pc:sldMk cId="186955708" sldId="388"/>
            <ac:spMk id="9" creationId="{89A320C9-9735-4D13-8279-C1C674841392}"/>
          </ac:spMkLst>
        </pc:spChg>
        <pc:spChg chg="add del">
          <ac:chgData name="Evan Caster" userId="189f7595-5ca7-422e-addf-eb3d9d0aa020" providerId="ADAL" clId="{D88AA84B-818C-4C89-B3A0-9EEA58D1D448}" dt="2022-05-19T20:41:16.484" v="401" actId="26606"/>
          <ac:spMkLst>
            <pc:docMk/>
            <pc:sldMk cId="186955708" sldId="388"/>
            <ac:spMk id="11" creationId="{92544CF4-9B52-4A7B-A4B3-88C72729B77D}"/>
          </ac:spMkLst>
        </pc:spChg>
        <pc:spChg chg="add del">
          <ac:chgData name="Evan Caster" userId="189f7595-5ca7-422e-addf-eb3d9d0aa020" providerId="ADAL" clId="{D88AA84B-818C-4C89-B3A0-9EEA58D1D448}" dt="2022-05-19T20:41:16.484" v="401" actId="26606"/>
          <ac:spMkLst>
            <pc:docMk/>
            <pc:sldMk cId="186955708" sldId="388"/>
            <ac:spMk id="13" creationId="{E75862C5-5C00-4421-BC7B-9B7B86DBC80D}"/>
          </ac:spMkLst>
        </pc:spChg>
        <pc:spChg chg="add del">
          <ac:chgData name="Evan Caster" userId="189f7595-5ca7-422e-addf-eb3d9d0aa020" providerId="ADAL" clId="{D88AA84B-818C-4C89-B3A0-9EEA58D1D448}" dt="2022-05-19T20:41:16.484" v="401" actId="26606"/>
          <ac:spMkLst>
            <pc:docMk/>
            <pc:sldMk cId="186955708" sldId="388"/>
            <ac:spMk id="15" creationId="{089440EF-9BE9-4AE9-8C28-00B02296CDB6}"/>
          </ac:spMkLst>
        </pc:spChg>
        <pc:graphicFrameChg chg="add del mod modGraphic">
          <ac:chgData name="Evan Caster" userId="189f7595-5ca7-422e-addf-eb3d9d0aa020" providerId="ADAL" clId="{D88AA84B-818C-4C89-B3A0-9EEA58D1D448}" dt="2022-05-19T20:40:40.583" v="393" actId="478"/>
          <ac:graphicFrameMkLst>
            <pc:docMk/>
            <pc:sldMk cId="186955708" sldId="388"/>
            <ac:graphicFrameMk id="4" creationId="{5809B0E5-77DD-B5A4-3082-2D01A8716D62}"/>
          </ac:graphicFrameMkLst>
        </pc:graphicFrameChg>
        <pc:graphicFrameChg chg="add mod modGraphic">
          <ac:chgData name="Evan Caster" userId="189f7595-5ca7-422e-addf-eb3d9d0aa020" providerId="ADAL" clId="{D88AA84B-818C-4C89-B3A0-9EEA58D1D448}" dt="2022-05-19T20:44:14.783" v="427" actId="1076"/>
          <ac:graphicFrameMkLst>
            <pc:docMk/>
            <pc:sldMk cId="186955708" sldId="388"/>
            <ac:graphicFrameMk id="7" creationId="{77E0D0A0-0EE6-2EFE-B0B4-CF901F79ED66}"/>
          </ac:graphicFrameMkLst>
        </pc:graphicFrameChg>
      </pc:sldChg>
      <pc:sldChg chg="addSp delSp modSp new mod setBg">
        <pc:chgData name="Evan Caster" userId="189f7595-5ca7-422e-addf-eb3d9d0aa020" providerId="ADAL" clId="{D88AA84B-818C-4C89-B3A0-9EEA58D1D448}" dt="2022-05-20T19:41:06.441" v="666" actId="108"/>
        <pc:sldMkLst>
          <pc:docMk/>
          <pc:sldMk cId="269991551" sldId="389"/>
        </pc:sldMkLst>
        <pc:spChg chg="del">
          <ac:chgData name="Evan Caster" userId="189f7595-5ca7-422e-addf-eb3d9d0aa020" providerId="ADAL" clId="{D88AA84B-818C-4C89-B3A0-9EEA58D1D448}" dt="2022-05-20T19:39:55.852" v="645" actId="478"/>
          <ac:spMkLst>
            <pc:docMk/>
            <pc:sldMk cId="269991551" sldId="389"/>
            <ac:spMk id="2" creationId="{D892A35A-84F4-34D2-8DD4-22B1A2B9998D}"/>
          </ac:spMkLst>
        </pc:spChg>
        <pc:spChg chg="del">
          <ac:chgData name="Evan Caster" userId="189f7595-5ca7-422e-addf-eb3d9d0aa020" providerId="ADAL" clId="{D88AA84B-818C-4C89-B3A0-9EEA58D1D448}" dt="2022-05-20T19:39:57.399" v="646" actId="478"/>
          <ac:spMkLst>
            <pc:docMk/>
            <pc:sldMk cId="269991551" sldId="389"/>
            <ac:spMk id="3" creationId="{4251E857-2D44-D06E-8FA4-FA862DFD0BEA}"/>
          </ac:spMkLst>
        </pc:spChg>
        <pc:graphicFrameChg chg="add mod">
          <ac:chgData name="Evan Caster" userId="189f7595-5ca7-422e-addf-eb3d9d0aa020" providerId="ADAL" clId="{D88AA84B-818C-4C89-B3A0-9EEA58D1D448}" dt="2022-05-20T19:41:06.441" v="666" actId="108"/>
          <ac:graphicFrameMkLst>
            <pc:docMk/>
            <pc:sldMk cId="269991551" sldId="389"/>
            <ac:graphicFrameMk id="4" creationId="{EF817A06-B81E-42B2-A932-B3706DD6C02B}"/>
          </ac:graphicFrameMkLst>
        </pc:graphicFrameChg>
      </pc:sldChg>
    </pc:docChg>
  </pc:docChgLst>
  <pc:docChgLst>
    <pc:chgData name="Evan Caster" userId="189f7595-5ca7-422e-addf-eb3d9d0aa020" providerId="ADAL" clId="{6DA224E3-31D3-40B2-8AD4-9C57BCE1E118}"/>
    <pc:docChg chg="undo custSel addSld delSld modSld sldOrd">
      <pc:chgData name="Evan Caster" userId="189f7595-5ca7-422e-addf-eb3d9d0aa020" providerId="ADAL" clId="{6DA224E3-31D3-40B2-8AD4-9C57BCE1E118}" dt="2023-06-02T17:33:33.360" v="579" actId="20577"/>
      <pc:docMkLst>
        <pc:docMk/>
      </pc:docMkLst>
      <pc:sldChg chg="modSp mod ord">
        <pc:chgData name="Evan Caster" userId="189f7595-5ca7-422e-addf-eb3d9d0aa020" providerId="ADAL" clId="{6DA224E3-31D3-40B2-8AD4-9C57BCE1E118}" dt="2023-06-02T17:33:33.360" v="579" actId="20577"/>
        <pc:sldMkLst>
          <pc:docMk/>
          <pc:sldMk cId="1977059650" sldId="265"/>
        </pc:sldMkLst>
        <pc:spChg chg="mod">
          <ac:chgData name="Evan Caster" userId="189f7595-5ca7-422e-addf-eb3d9d0aa020" providerId="ADAL" clId="{6DA224E3-31D3-40B2-8AD4-9C57BCE1E118}" dt="2023-06-02T17:33:33.360" v="579" actId="20577"/>
          <ac:spMkLst>
            <pc:docMk/>
            <pc:sldMk cId="1977059650" sldId="265"/>
            <ac:spMk id="3" creationId="{4A34DC0F-68EC-48DE-928A-4EFEAA95B22C}"/>
          </ac:spMkLst>
        </pc:spChg>
      </pc:sldChg>
      <pc:sldChg chg="modSp mod">
        <pc:chgData name="Evan Caster" userId="189f7595-5ca7-422e-addf-eb3d9d0aa020" providerId="ADAL" clId="{6DA224E3-31D3-40B2-8AD4-9C57BCE1E118}" dt="2023-06-02T15:41:35.066" v="9" actId="20577"/>
        <pc:sldMkLst>
          <pc:docMk/>
          <pc:sldMk cId="109857222" sldId="313"/>
        </pc:sldMkLst>
        <pc:spChg chg="mod">
          <ac:chgData name="Evan Caster" userId="189f7595-5ca7-422e-addf-eb3d9d0aa020" providerId="ADAL" clId="{6DA224E3-31D3-40B2-8AD4-9C57BCE1E118}" dt="2023-06-02T15:41:27.358" v="1" actId="20577"/>
          <ac:spMkLst>
            <pc:docMk/>
            <pc:sldMk cId="109857222" sldId="313"/>
            <ac:spMk id="2" creationId="{00000000-0000-0000-0000-000000000000}"/>
          </ac:spMkLst>
        </pc:spChg>
        <pc:spChg chg="mod">
          <ac:chgData name="Evan Caster" userId="189f7595-5ca7-422e-addf-eb3d9d0aa020" providerId="ADAL" clId="{6DA224E3-31D3-40B2-8AD4-9C57BCE1E118}" dt="2023-06-02T15:41:35.066" v="9" actId="20577"/>
          <ac:spMkLst>
            <pc:docMk/>
            <pc:sldMk cId="109857222" sldId="313"/>
            <ac:spMk id="7" creationId="{862D5DDB-A659-433B-B05B-00307E397B87}"/>
          </ac:spMkLst>
        </pc:spChg>
      </pc:sldChg>
      <pc:sldChg chg="modSp mod">
        <pc:chgData name="Evan Caster" userId="189f7595-5ca7-422e-addf-eb3d9d0aa020" providerId="ADAL" clId="{6DA224E3-31D3-40B2-8AD4-9C57BCE1E118}" dt="2023-06-02T15:46:18.141" v="159" actId="114"/>
        <pc:sldMkLst>
          <pc:docMk/>
          <pc:sldMk cId="332198285" sldId="327"/>
        </pc:sldMkLst>
        <pc:spChg chg="mod">
          <ac:chgData name="Evan Caster" userId="189f7595-5ca7-422e-addf-eb3d9d0aa020" providerId="ADAL" clId="{6DA224E3-31D3-40B2-8AD4-9C57BCE1E118}" dt="2023-06-02T15:46:18.141" v="159" actId="114"/>
          <ac:spMkLst>
            <pc:docMk/>
            <pc:sldMk cId="332198285" sldId="327"/>
            <ac:spMk id="3" creationId="{E7B05F65-B23D-401A-B137-2D34EC769FA2}"/>
          </ac:spMkLst>
        </pc:spChg>
      </pc:sldChg>
      <pc:sldChg chg="del">
        <pc:chgData name="Evan Caster" userId="189f7595-5ca7-422e-addf-eb3d9d0aa020" providerId="ADAL" clId="{6DA224E3-31D3-40B2-8AD4-9C57BCE1E118}" dt="2023-06-02T15:41:38.947" v="10" actId="47"/>
        <pc:sldMkLst>
          <pc:docMk/>
          <pc:sldMk cId="3873680086" sldId="332"/>
        </pc:sldMkLst>
      </pc:sldChg>
      <pc:sldChg chg="del">
        <pc:chgData name="Evan Caster" userId="189f7595-5ca7-422e-addf-eb3d9d0aa020" providerId="ADAL" clId="{6DA224E3-31D3-40B2-8AD4-9C57BCE1E118}" dt="2023-06-02T15:49:58.458" v="271" actId="47"/>
        <pc:sldMkLst>
          <pc:docMk/>
          <pc:sldMk cId="926696980" sldId="374"/>
        </pc:sldMkLst>
      </pc:sldChg>
      <pc:sldChg chg="del">
        <pc:chgData name="Evan Caster" userId="189f7595-5ca7-422e-addf-eb3d9d0aa020" providerId="ADAL" clId="{6DA224E3-31D3-40B2-8AD4-9C57BCE1E118}" dt="2023-06-02T15:49:59.785" v="272" actId="47"/>
        <pc:sldMkLst>
          <pc:docMk/>
          <pc:sldMk cId="3319227876" sldId="375"/>
        </pc:sldMkLst>
      </pc:sldChg>
      <pc:sldChg chg="del">
        <pc:chgData name="Evan Caster" userId="189f7595-5ca7-422e-addf-eb3d9d0aa020" providerId="ADAL" clId="{6DA224E3-31D3-40B2-8AD4-9C57BCE1E118}" dt="2023-06-02T15:54:32.200" v="273" actId="47"/>
        <pc:sldMkLst>
          <pc:docMk/>
          <pc:sldMk cId="3533434228" sldId="376"/>
        </pc:sldMkLst>
      </pc:sldChg>
      <pc:sldChg chg="del">
        <pc:chgData name="Evan Caster" userId="189f7595-5ca7-422e-addf-eb3d9d0aa020" providerId="ADAL" clId="{6DA224E3-31D3-40B2-8AD4-9C57BCE1E118}" dt="2023-06-02T15:54:32.200" v="273" actId="47"/>
        <pc:sldMkLst>
          <pc:docMk/>
          <pc:sldMk cId="1702273489" sldId="378"/>
        </pc:sldMkLst>
      </pc:sldChg>
      <pc:sldChg chg="del">
        <pc:chgData name="Evan Caster" userId="189f7595-5ca7-422e-addf-eb3d9d0aa020" providerId="ADAL" clId="{6DA224E3-31D3-40B2-8AD4-9C57BCE1E118}" dt="2023-06-02T15:56:45.763" v="306" actId="47"/>
        <pc:sldMkLst>
          <pc:docMk/>
          <pc:sldMk cId="1371255421" sldId="379"/>
        </pc:sldMkLst>
      </pc:sldChg>
      <pc:sldChg chg="addSp delSp modSp mod">
        <pc:chgData name="Evan Caster" userId="189f7595-5ca7-422e-addf-eb3d9d0aa020" providerId="ADAL" clId="{6DA224E3-31D3-40B2-8AD4-9C57BCE1E118}" dt="2023-06-02T15:57:32.096" v="324" actId="255"/>
        <pc:sldMkLst>
          <pc:docMk/>
          <pc:sldMk cId="3757307699" sldId="380"/>
        </pc:sldMkLst>
        <pc:graphicFrameChg chg="del">
          <ac:chgData name="Evan Caster" userId="189f7595-5ca7-422e-addf-eb3d9d0aa020" providerId="ADAL" clId="{6DA224E3-31D3-40B2-8AD4-9C57BCE1E118}" dt="2023-06-02T15:56:55.432" v="308" actId="478"/>
          <ac:graphicFrameMkLst>
            <pc:docMk/>
            <pc:sldMk cId="3757307699" sldId="380"/>
            <ac:graphicFrameMk id="2" creationId="{D7992D85-3966-47B7-BB12-08D7416B6F41}"/>
          </ac:graphicFrameMkLst>
        </pc:graphicFrameChg>
        <pc:graphicFrameChg chg="add mod">
          <ac:chgData name="Evan Caster" userId="189f7595-5ca7-422e-addf-eb3d9d0aa020" providerId="ADAL" clId="{6DA224E3-31D3-40B2-8AD4-9C57BCE1E118}" dt="2023-06-02T15:57:32.096" v="324" actId="255"/>
          <ac:graphicFrameMkLst>
            <pc:docMk/>
            <pc:sldMk cId="3757307699" sldId="380"/>
            <ac:graphicFrameMk id="3" creationId="{D7992D85-3966-47B7-BB12-08D7416B6F41}"/>
          </ac:graphicFrameMkLst>
        </pc:graphicFrameChg>
      </pc:sldChg>
      <pc:sldChg chg="addSp delSp modSp mod">
        <pc:chgData name="Evan Caster" userId="189f7595-5ca7-422e-addf-eb3d9d0aa020" providerId="ADAL" clId="{6DA224E3-31D3-40B2-8AD4-9C57BCE1E118}" dt="2023-06-02T15:59:03.235" v="342" actId="108"/>
        <pc:sldMkLst>
          <pc:docMk/>
          <pc:sldMk cId="669576034" sldId="381"/>
        </pc:sldMkLst>
        <pc:graphicFrameChg chg="del">
          <ac:chgData name="Evan Caster" userId="189f7595-5ca7-422e-addf-eb3d9d0aa020" providerId="ADAL" clId="{6DA224E3-31D3-40B2-8AD4-9C57BCE1E118}" dt="2023-06-02T15:58:30.870" v="326" actId="478"/>
          <ac:graphicFrameMkLst>
            <pc:docMk/>
            <pc:sldMk cId="669576034" sldId="381"/>
            <ac:graphicFrameMk id="2" creationId="{BADFB337-DDC4-4E46-B080-929E2AC7B228}"/>
          </ac:graphicFrameMkLst>
        </pc:graphicFrameChg>
        <pc:graphicFrameChg chg="add mod">
          <ac:chgData name="Evan Caster" userId="189f7595-5ca7-422e-addf-eb3d9d0aa020" providerId="ADAL" clId="{6DA224E3-31D3-40B2-8AD4-9C57BCE1E118}" dt="2023-06-02T15:59:03.235" v="342" actId="108"/>
          <ac:graphicFrameMkLst>
            <pc:docMk/>
            <pc:sldMk cId="669576034" sldId="381"/>
            <ac:graphicFrameMk id="3" creationId="{BADFB337-DDC4-4E46-B080-929E2AC7B228}"/>
          </ac:graphicFrameMkLst>
        </pc:graphicFrameChg>
      </pc:sldChg>
      <pc:sldChg chg="addSp delSp modSp mod">
        <pc:chgData name="Evan Caster" userId="189f7595-5ca7-422e-addf-eb3d9d0aa020" providerId="ADAL" clId="{6DA224E3-31D3-40B2-8AD4-9C57BCE1E118}" dt="2023-06-02T15:59:57.111" v="361" actId="255"/>
        <pc:sldMkLst>
          <pc:docMk/>
          <pc:sldMk cId="2301029537" sldId="382"/>
        </pc:sldMkLst>
        <pc:graphicFrameChg chg="del">
          <ac:chgData name="Evan Caster" userId="189f7595-5ca7-422e-addf-eb3d9d0aa020" providerId="ADAL" clId="{6DA224E3-31D3-40B2-8AD4-9C57BCE1E118}" dt="2023-06-02T15:59:15.276" v="344" actId="478"/>
          <ac:graphicFrameMkLst>
            <pc:docMk/>
            <pc:sldMk cId="2301029537" sldId="382"/>
            <ac:graphicFrameMk id="2" creationId="{415ABAB5-1C21-4DC7-8D2F-06A30D418059}"/>
          </ac:graphicFrameMkLst>
        </pc:graphicFrameChg>
        <pc:graphicFrameChg chg="add mod">
          <ac:chgData name="Evan Caster" userId="189f7595-5ca7-422e-addf-eb3d9d0aa020" providerId="ADAL" clId="{6DA224E3-31D3-40B2-8AD4-9C57BCE1E118}" dt="2023-06-02T15:59:57.111" v="361" actId="255"/>
          <ac:graphicFrameMkLst>
            <pc:docMk/>
            <pc:sldMk cId="2301029537" sldId="382"/>
            <ac:graphicFrameMk id="3" creationId="{415ABAB5-1C21-4DC7-8D2F-06A30D418059}"/>
          </ac:graphicFrameMkLst>
        </pc:graphicFrameChg>
      </pc:sldChg>
      <pc:sldChg chg="del">
        <pc:chgData name="Evan Caster" userId="189f7595-5ca7-422e-addf-eb3d9d0aa020" providerId="ADAL" clId="{6DA224E3-31D3-40B2-8AD4-9C57BCE1E118}" dt="2023-06-02T16:00:09.336" v="362" actId="47"/>
        <pc:sldMkLst>
          <pc:docMk/>
          <pc:sldMk cId="1608837418" sldId="383"/>
        </pc:sldMkLst>
      </pc:sldChg>
      <pc:sldChg chg="del">
        <pc:chgData name="Evan Caster" userId="189f7595-5ca7-422e-addf-eb3d9d0aa020" providerId="ADAL" clId="{6DA224E3-31D3-40B2-8AD4-9C57BCE1E118}" dt="2023-06-02T16:00:11.171" v="363" actId="47"/>
        <pc:sldMkLst>
          <pc:docMk/>
          <pc:sldMk cId="514631171" sldId="384"/>
        </pc:sldMkLst>
      </pc:sldChg>
      <pc:sldChg chg="del">
        <pc:chgData name="Evan Caster" userId="189f7595-5ca7-422e-addf-eb3d9d0aa020" providerId="ADAL" clId="{6DA224E3-31D3-40B2-8AD4-9C57BCE1E118}" dt="2023-06-02T16:00:11.917" v="364" actId="47"/>
        <pc:sldMkLst>
          <pc:docMk/>
          <pc:sldMk cId="2445340535" sldId="385"/>
        </pc:sldMkLst>
      </pc:sldChg>
      <pc:sldChg chg="addSp delSp modSp mod">
        <pc:chgData name="Evan Caster" userId="189f7595-5ca7-422e-addf-eb3d9d0aa020" providerId="ADAL" clId="{6DA224E3-31D3-40B2-8AD4-9C57BCE1E118}" dt="2023-06-02T16:01:34.177" v="383" actId="108"/>
        <pc:sldMkLst>
          <pc:docMk/>
          <pc:sldMk cId="1165126121" sldId="386"/>
        </pc:sldMkLst>
        <pc:graphicFrameChg chg="del">
          <ac:chgData name="Evan Caster" userId="189f7595-5ca7-422e-addf-eb3d9d0aa020" providerId="ADAL" clId="{6DA224E3-31D3-40B2-8AD4-9C57BCE1E118}" dt="2023-06-02T16:00:27.804" v="365" actId="478"/>
          <ac:graphicFrameMkLst>
            <pc:docMk/>
            <pc:sldMk cId="1165126121" sldId="386"/>
            <ac:graphicFrameMk id="2" creationId="{217D0876-6EC4-426C-A612-4FDAA0210A42}"/>
          </ac:graphicFrameMkLst>
        </pc:graphicFrameChg>
        <pc:graphicFrameChg chg="add mod">
          <ac:chgData name="Evan Caster" userId="189f7595-5ca7-422e-addf-eb3d9d0aa020" providerId="ADAL" clId="{6DA224E3-31D3-40B2-8AD4-9C57BCE1E118}" dt="2023-06-02T16:01:34.177" v="383" actId="108"/>
          <ac:graphicFrameMkLst>
            <pc:docMk/>
            <pc:sldMk cId="1165126121" sldId="386"/>
            <ac:graphicFrameMk id="3" creationId="{73D21A58-80BC-49DC-A756-1F80407CB8F0}"/>
          </ac:graphicFrameMkLst>
        </pc:graphicFrameChg>
      </pc:sldChg>
      <pc:sldChg chg="addSp delSp modSp mod">
        <pc:chgData name="Evan Caster" userId="189f7595-5ca7-422e-addf-eb3d9d0aa020" providerId="ADAL" clId="{6DA224E3-31D3-40B2-8AD4-9C57BCE1E118}" dt="2023-06-02T16:02:36.967" v="402" actId="255"/>
        <pc:sldMkLst>
          <pc:docMk/>
          <pc:sldMk cId="436639734" sldId="387"/>
        </pc:sldMkLst>
        <pc:graphicFrameChg chg="del">
          <ac:chgData name="Evan Caster" userId="189f7595-5ca7-422e-addf-eb3d9d0aa020" providerId="ADAL" clId="{6DA224E3-31D3-40B2-8AD4-9C57BCE1E118}" dt="2023-06-02T16:01:56.726" v="384" actId="478"/>
          <ac:graphicFrameMkLst>
            <pc:docMk/>
            <pc:sldMk cId="436639734" sldId="387"/>
            <ac:graphicFrameMk id="2" creationId="{FF6A8F4C-0FA8-4C0A-9371-248A9F5C4AB2}"/>
          </ac:graphicFrameMkLst>
        </pc:graphicFrameChg>
        <pc:graphicFrameChg chg="add mod">
          <ac:chgData name="Evan Caster" userId="189f7595-5ca7-422e-addf-eb3d9d0aa020" providerId="ADAL" clId="{6DA224E3-31D3-40B2-8AD4-9C57BCE1E118}" dt="2023-06-02T16:02:36.967" v="402" actId="255"/>
          <ac:graphicFrameMkLst>
            <pc:docMk/>
            <pc:sldMk cId="436639734" sldId="387"/>
            <ac:graphicFrameMk id="3" creationId="{217D0876-6EC4-426C-A612-4FDAA0210A42}"/>
          </ac:graphicFrameMkLst>
        </pc:graphicFrameChg>
      </pc:sldChg>
      <pc:sldChg chg="del">
        <pc:chgData name="Evan Caster" userId="189f7595-5ca7-422e-addf-eb3d9d0aa020" providerId="ADAL" clId="{6DA224E3-31D3-40B2-8AD4-9C57BCE1E118}" dt="2023-06-02T15:45:16.798" v="11" actId="47"/>
        <pc:sldMkLst>
          <pc:docMk/>
          <pc:sldMk cId="186955708" sldId="388"/>
        </pc:sldMkLst>
      </pc:sldChg>
      <pc:sldChg chg="addSp delSp modSp mod">
        <pc:chgData name="Evan Caster" userId="189f7595-5ca7-422e-addf-eb3d9d0aa020" providerId="ADAL" clId="{6DA224E3-31D3-40B2-8AD4-9C57BCE1E118}" dt="2023-06-02T15:56:14.458" v="305" actId="108"/>
        <pc:sldMkLst>
          <pc:docMk/>
          <pc:sldMk cId="269991551" sldId="389"/>
        </pc:sldMkLst>
        <pc:graphicFrameChg chg="add mod">
          <ac:chgData name="Evan Caster" userId="189f7595-5ca7-422e-addf-eb3d9d0aa020" providerId="ADAL" clId="{6DA224E3-31D3-40B2-8AD4-9C57BCE1E118}" dt="2023-06-02T15:56:14.458" v="305" actId="108"/>
          <ac:graphicFrameMkLst>
            <pc:docMk/>
            <pc:sldMk cId="269991551" sldId="389"/>
            <ac:graphicFrameMk id="2" creationId="{EF817A06-B81E-42B2-A932-B3706DD6C02B}"/>
          </ac:graphicFrameMkLst>
        </pc:graphicFrameChg>
        <pc:graphicFrameChg chg="del">
          <ac:chgData name="Evan Caster" userId="189f7595-5ca7-422e-addf-eb3d9d0aa020" providerId="ADAL" clId="{6DA224E3-31D3-40B2-8AD4-9C57BCE1E118}" dt="2023-06-02T15:54:36.425" v="275" actId="478"/>
          <ac:graphicFrameMkLst>
            <pc:docMk/>
            <pc:sldMk cId="269991551" sldId="389"/>
            <ac:graphicFrameMk id="4" creationId="{EF817A06-B81E-42B2-A932-B3706DD6C02B}"/>
          </ac:graphicFrameMkLst>
        </pc:graphicFrameChg>
      </pc:sldChg>
      <pc:sldChg chg="add">
        <pc:chgData name="Evan Caster" userId="189f7595-5ca7-422e-addf-eb3d9d0aa020" providerId="ADAL" clId="{6DA224E3-31D3-40B2-8AD4-9C57BCE1E118}" dt="2023-06-02T15:49:57.160" v="270"/>
        <pc:sldMkLst>
          <pc:docMk/>
          <pc:sldMk cId="2350392712" sldId="433"/>
        </pc:sldMkLst>
      </pc:sldChg>
      <pc:sldChg chg="add">
        <pc:chgData name="Evan Caster" userId="189f7595-5ca7-422e-addf-eb3d9d0aa020" providerId="ADAL" clId="{6DA224E3-31D3-40B2-8AD4-9C57BCE1E118}" dt="2023-06-02T15:49:57.160" v="270"/>
        <pc:sldMkLst>
          <pc:docMk/>
          <pc:sldMk cId="1424736927" sldId="447"/>
        </pc:sldMkLst>
      </pc:sldChg>
      <pc:sldChg chg="modSp add mod">
        <pc:chgData name="Evan Caster" userId="189f7595-5ca7-422e-addf-eb3d9d0aa020" providerId="ADAL" clId="{6DA224E3-31D3-40B2-8AD4-9C57BCE1E118}" dt="2023-06-02T15:49:35.425" v="269" actId="404"/>
        <pc:sldMkLst>
          <pc:docMk/>
          <pc:sldMk cId="3086614503" sldId="448"/>
        </pc:sldMkLst>
        <pc:spChg chg="mod">
          <ac:chgData name="Evan Caster" userId="189f7595-5ca7-422e-addf-eb3d9d0aa020" providerId="ADAL" clId="{6DA224E3-31D3-40B2-8AD4-9C57BCE1E118}" dt="2023-06-02T15:48:50.712" v="255" actId="20578"/>
          <ac:spMkLst>
            <pc:docMk/>
            <pc:sldMk cId="3086614503" sldId="448"/>
            <ac:spMk id="3" creationId="{5392A679-8DA7-4DCA-910D-620F2CF68C65}"/>
          </ac:spMkLst>
        </pc:spChg>
        <pc:spChg chg="mod">
          <ac:chgData name="Evan Caster" userId="189f7595-5ca7-422e-addf-eb3d9d0aa020" providerId="ADAL" clId="{6DA224E3-31D3-40B2-8AD4-9C57BCE1E118}" dt="2023-06-02T15:49:35.425" v="269" actId="404"/>
          <ac:spMkLst>
            <pc:docMk/>
            <pc:sldMk cId="3086614503" sldId="448"/>
            <ac:spMk id="4" creationId="{CDCE74D7-67CA-29F1-1C12-5E49F4AECAF8}"/>
          </ac:spMkLst>
        </pc:spChg>
      </pc:sldChg>
      <pc:sldChg chg="modSp new mod">
        <pc:chgData name="Evan Caster" userId="189f7595-5ca7-422e-addf-eb3d9d0aa020" providerId="ADAL" clId="{6DA224E3-31D3-40B2-8AD4-9C57BCE1E118}" dt="2023-06-02T16:05:24.471" v="576" actId="115"/>
        <pc:sldMkLst>
          <pc:docMk/>
          <pc:sldMk cId="2110546075" sldId="449"/>
        </pc:sldMkLst>
        <pc:spChg chg="mod">
          <ac:chgData name="Evan Caster" userId="189f7595-5ca7-422e-addf-eb3d9d0aa020" providerId="ADAL" clId="{6DA224E3-31D3-40B2-8AD4-9C57BCE1E118}" dt="2023-06-02T16:05:24.471" v="576" actId="115"/>
          <ac:spMkLst>
            <pc:docMk/>
            <pc:sldMk cId="2110546075" sldId="449"/>
            <ac:spMk id="2" creationId="{1FE83167-EB6C-D07B-E9AD-101E6B7196F9}"/>
          </ac:spMkLst>
        </pc:spChg>
        <pc:spChg chg="mod">
          <ac:chgData name="Evan Caster" userId="189f7595-5ca7-422e-addf-eb3d9d0aa020" providerId="ADAL" clId="{6DA224E3-31D3-40B2-8AD4-9C57BCE1E118}" dt="2023-06-02T16:05:15.379" v="566" actId="403"/>
          <ac:spMkLst>
            <pc:docMk/>
            <pc:sldMk cId="2110546075" sldId="449"/>
            <ac:spMk id="3" creationId="{8D8A4914-2525-42D9-9715-D52DAC9D326F}"/>
          </ac:spMkLst>
        </pc:spChg>
      </pc:sldChg>
    </pc:docChg>
  </pc:docChgLst>
  <pc:docChgLst>
    <pc:chgData name="Evan" userId="189f7595-5ca7-422e-addf-eb3d9d0aa020" providerId="ADAL" clId="{4E35CE38-C271-4F78-89D9-C14547C7EE35}"/>
    <pc:docChg chg="undo custSel addSld delSld modSld sldOrd">
      <pc:chgData name="Evan" userId="189f7595-5ca7-422e-addf-eb3d9d0aa020" providerId="ADAL" clId="{4E35CE38-C271-4F78-89D9-C14547C7EE35}" dt="2021-05-21T14:54:57.155" v="1993"/>
      <pc:docMkLst>
        <pc:docMk/>
      </pc:docMkLst>
      <pc:sldChg chg="modSp del ord">
        <pc:chgData name="Evan" userId="189f7595-5ca7-422e-addf-eb3d9d0aa020" providerId="ADAL" clId="{4E35CE38-C271-4F78-89D9-C14547C7EE35}" dt="2021-05-19T22:51:29.600" v="1085" actId="2696"/>
        <pc:sldMkLst>
          <pc:docMk/>
          <pc:sldMk cId="1866339925" sldId="257"/>
        </pc:sldMkLst>
        <pc:graphicFrameChg chg="mod">
          <ac:chgData name="Evan" userId="189f7595-5ca7-422e-addf-eb3d9d0aa020" providerId="ADAL" clId="{4E35CE38-C271-4F78-89D9-C14547C7EE35}" dt="2021-05-19T22:49:18.872" v="1084" actId="20577"/>
          <ac:graphicFrameMkLst>
            <pc:docMk/>
            <pc:sldMk cId="1866339925" sldId="257"/>
            <ac:graphicFrameMk id="5" creationId="{796001D6-4A98-412C-BD24-F3C02CA758D3}"/>
          </ac:graphicFrameMkLst>
        </pc:graphicFrameChg>
      </pc:sldChg>
      <pc:sldChg chg="addSp delSp modSp add mod">
        <pc:chgData name="Evan" userId="189f7595-5ca7-422e-addf-eb3d9d0aa020" providerId="ADAL" clId="{4E35CE38-C271-4F78-89D9-C14547C7EE35}" dt="2021-05-18T20:11:26.978" v="568" actId="1076"/>
        <pc:sldMkLst>
          <pc:docMk/>
          <pc:sldMk cId="1290434020" sldId="260"/>
        </pc:sldMkLst>
        <pc:spChg chg="del mod">
          <ac:chgData name="Evan" userId="189f7595-5ca7-422e-addf-eb3d9d0aa020" providerId="ADAL" clId="{4E35CE38-C271-4F78-89D9-C14547C7EE35}" dt="2021-05-18T20:11:19.613" v="565" actId="478"/>
          <ac:spMkLst>
            <pc:docMk/>
            <pc:sldMk cId="1290434020" sldId="260"/>
            <ac:spMk id="2" creationId="{46C7D57E-D568-4966-8BF0-1D3CF1A3F5B1}"/>
          </ac:spMkLst>
        </pc:spChg>
        <pc:spChg chg="add del mod">
          <ac:chgData name="Evan" userId="189f7595-5ca7-422e-addf-eb3d9d0aa020" providerId="ADAL" clId="{4E35CE38-C271-4F78-89D9-C14547C7EE35}" dt="2021-05-18T20:11:21.505" v="566" actId="478"/>
          <ac:spMkLst>
            <pc:docMk/>
            <pc:sldMk cId="1290434020" sldId="260"/>
            <ac:spMk id="5" creationId="{34005787-B41F-4FAF-ADCA-5BDFB9F9A053}"/>
          </ac:spMkLst>
        </pc:spChg>
        <pc:picChg chg="mod">
          <ac:chgData name="Evan" userId="189f7595-5ca7-422e-addf-eb3d9d0aa020" providerId="ADAL" clId="{4E35CE38-C271-4F78-89D9-C14547C7EE35}" dt="2021-05-18T20:11:26.978" v="568" actId="1076"/>
          <ac:picMkLst>
            <pc:docMk/>
            <pc:sldMk cId="1290434020" sldId="260"/>
            <ac:picMk id="4" creationId="{3E7CBA0B-AF3F-46CD-9F2F-0F7D9573F577}"/>
          </ac:picMkLst>
        </pc:picChg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881486086" sldId="260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038444839" sldId="261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1036283766" sldId="264"/>
        </pc:sldMkLst>
      </pc:sldChg>
      <pc:sldChg chg="modSp mod ord">
        <pc:chgData name="Evan" userId="189f7595-5ca7-422e-addf-eb3d9d0aa020" providerId="ADAL" clId="{4E35CE38-C271-4F78-89D9-C14547C7EE35}" dt="2021-05-19T23:03:27.317" v="1210" actId="27636"/>
        <pc:sldMkLst>
          <pc:docMk/>
          <pc:sldMk cId="1977059650" sldId="265"/>
        </pc:sldMkLst>
        <pc:spChg chg="mod">
          <ac:chgData name="Evan" userId="189f7595-5ca7-422e-addf-eb3d9d0aa020" providerId="ADAL" clId="{4E35CE38-C271-4F78-89D9-C14547C7EE35}" dt="2021-05-19T23:03:27.317" v="1210" actId="27636"/>
          <ac:spMkLst>
            <pc:docMk/>
            <pc:sldMk cId="1977059650" sldId="265"/>
            <ac:spMk id="2" creationId="{2A22D1A8-96E1-4DFA-B1A3-F5CEFA348B74}"/>
          </ac:spMkLst>
        </pc:spChg>
        <pc:picChg chg="mod">
          <ac:chgData name="Evan" userId="189f7595-5ca7-422e-addf-eb3d9d0aa020" providerId="ADAL" clId="{4E35CE38-C271-4F78-89D9-C14547C7EE35}" dt="2021-05-18T16:25:53.590" v="3" actId="1037"/>
          <ac:picMkLst>
            <pc:docMk/>
            <pc:sldMk cId="1977059650" sldId="265"/>
            <ac:picMk id="8" creationId="{758BD038-BBC8-44FC-A9D0-1C62E1E2A824}"/>
          </ac:picMkLst>
        </pc:picChg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454713748" sldId="266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3655193361" sldId="268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3649570326" sldId="269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333921571" sldId="270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909576575" sldId="272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0" sldId="274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1412517893" sldId="276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324827731" sldId="281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157311686" sldId="282"/>
        </pc:sldMkLst>
      </pc:sldChg>
      <pc:sldChg chg="addSp delSp modSp add mod setBg">
        <pc:chgData name="Evan" userId="189f7595-5ca7-422e-addf-eb3d9d0aa020" providerId="ADAL" clId="{4E35CE38-C271-4F78-89D9-C14547C7EE35}" dt="2021-05-21T14:54:57.155" v="1993"/>
        <pc:sldMkLst>
          <pc:docMk/>
          <pc:sldMk cId="683192171" sldId="288"/>
        </pc:sldMkLst>
        <pc:spChg chg="add del mod">
          <ac:chgData name="Evan" userId="189f7595-5ca7-422e-addf-eb3d9d0aa020" providerId="ADAL" clId="{4E35CE38-C271-4F78-89D9-C14547C7EE35}" dt="2021-05-19T23:04:19.657" v="1218" actId="478"/>
          <ac:spMkLst>
            <pc:docMk/>
            <pc:sldMk cId="683192171" sldId="288"/>
            <ac:spMk id="3" creationId="{ECD924A1-79A3-4F1A-8105-1E99775BC896}"/>
          </ac:spMkLst>
        </pc:spChg>
        <pc:spChg chg="mod">
          <ac:chgData name="Evan" userId="189f7595-5ca7-422e-addf-eb3d9d0aa020" providerId="ADAL" clId="{4E35CE38-C271-4F78-89D9-C14547C7EE35}" dt="2021-05-21T14:52:30.243" v="1990" actId="26606"/>
          <ac:spMkLst>
            <pc:docMk/>
            <pc:sldMk cId="683192171" sldId="288"/>
            <ac:spMk id="4" creationId="{BC655F88-4C2B-7A46-AB91-4593FEE0A553}"/>
          </ac:spMkLst>
        </pc:spChg>
        <pc:spChg chg="del">
          <ac:chgData name="Evan" userId="189f7595-5ca7-422e-addf-eb3d9d0aa020" providerId="ADAL" clId="{4E35CE38-C271-4F78-89D9-C14547C7EE35}" dt="2021-05-19T23:04:16.462" v="1217" actId="478"/>
          <ac:spMkLst>
            <pc:docMk/>
            <pc:sldMk cId="683192171" sldId="288"/>
            <ac:spMk id="5" creationId="{524BC7AF-C1DB-FA42-97A5-867900A02A1F}"/>
          </ac:spMkLst>
        </pc:spChg>
        <pc:spChg chg="add del">
          <ac:chgData name="Evan" userId="189f7595-5ca7-422e-addf-eb3d9d0aa020" providerId="ADAL" clId="{4E35CE38-C271-4F78-89D9-C14547C7EE35}" dt="2021-05-21T14:52:30.243" v="1990" actId="26606"/>
          <ac:spMkLst>
            <pc:docMk/>
            <pc:sldMk cId="683192171" sldId="288"/>
            <ac:spMk id="29" creationId="{A4AC5506-6312-4701-8D3C-40187889A947}"/>
          </ac:spMkLst>
        </pc:spChg>
        <pc:picChg chg="mod">
          <ac:chgData name="Evan" userId="189f7595-5ca7-422e-addf-eb3d9d0aa020" providerId="ADAL" clId="{4E35CE38-C271-4F78-89D9-C14547C7EE35}" dt="2021-05-21T14:54:57.155" v="1993"/>
          <ac:picMkLst>
            <pc:docMk/>
            <pc:sldMk cId="683192171" sldId="288"/>
            <ac:picMk id="24" creationId="{A4ED139B-8789-4098-B2FE-315BBC43F8A7}"/>
          </ac:picMkLst>
        </pc:picChg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0" sldId="292"/>
        </pc:sldMkLst>
      </pc:sldChg>
      <pc:sldChg chg="add">
        <pc:chgData name="Evan" userId="189f7595-5ca7-422e-addf-eb3d9d0aa020" providerId="ADAL" clId="{4E35CE38-C271-4F78-89D9-C14547C7EE35}" dt="2021-05-18T20:10:49.739" v="562"/>
        <pc:sldMkLst>
          <pc:docMk/>
          <pc:sldMk cId="4201748838" sldId="301"/>
        </pc:sldMkLst>
      </pc:sldChg>
      <pc:sldChg chg="delSp modSp add del mod">
        <pc:chgData name="Evan" userId="189f7595-5ca7-422e-addf-eb3d9d0aa020" providerId="ADAL" clId="{4E35CE38-C271-4F78-89D9-C14547C7EE35}" dt="2021-05-20T22:07:54.156" v="1362" actId="47"/>
        <pc:sldMkLst>
          <pc:docMk/>
          <pc:sldMk cId="1244138332" sldId="302"/>
        </pc:sldMkLst>
        <pc:spChg chg="del mod">
          <ac:chgData name="Evan" userId="189f7595-5ca7-422e-addf-eb3d9d0aa020" providerId="ADAL" clId="{4E35CE38-C271-4F78-89D9-C14547C7EE35}" dt="2021-05-20T22:02:57.596" v="1238" actId="478"/>
          <ac:spMkLst>
            <pc:docMk/>
            <pc:sldMk cId="1244138332" sldId="302"/>
            <ac:spMk id="3" creationId="{86558341-1356-4B6A-B91D-63A6FAD8F418}"/>
          </ac:spMkLst>
        </pc:spChg>
        <pc:picChg chg="del mod">
          <ac:chgData name="Evan" userId="189f7595-5ca7-422e-addf-eb3d9d0aa020" providerId="ADAL" clId="{4E35CE38-C271-4F78-89D9-C14547C7EE35}" dt="2021-05-20T22:02:55.273" v="1237" actId="478"/>
          <ac:picMkLst>
            <pc:docMk/>
            <pc:sldMk cId="1244138332" sldId="302"/>
            <ac:picMk id="6" creationId="{7C72547F-4F66-4A7C-B05A-79D4FF0992D2}"/>
          </ac:picMkLst>
        </pc:picChg>
      </pc:sldChg>
      <pc:sldChg chg="add del">
        <pc:chgData name="Evan" userId="189f7595-5ca7-422e-addf-eb3d9d0aa020" providerId="ADAL" clId="{4E35CE38-C271-4F78-89D9-C14547C7EE35}" dt="2021-05-20T22:26:38.335" v="1488" actId="47"/>
        <pc:sldMkLst>
          <pc:docMk/>
          <pc:sldMk cId="2955635748" sldId="303"/>
        </pc:sldMkLst>
      </pc:sldChg>
      <pc:sldChg chg="add del">
        <pc:chgData name="Evan" userId="189f7595-5ca7-422e-addf-eb3d9d0aa020" providerId="ADAL" clId="{4E35CE38-C271-4F78-89D9-C14547C7EE35}" dt="2021-05-20T22:41:27.182" v="1683" actId="47"/>
        <pc:sldMkLst>
          <pc:docMk/>
          <pc:sldMk cId="2403481695" sldId="304"/>
        </pc:sldMkLst>
      </pc:sldChg>
      <pc:sldChg chg="add del">
        <pc:chgData name="Evan" userId="189f7595-5ca7-422e-addf-eb3d9d0aa020" providerId="ADAL" clId="{4E35CE38-C271-4F78-89D9-C14547C7EE35}" dt="2021-05-20T23:16:58.557" v="1945" actId="47"/>
        <pc:sldMkLst>
          <pc:docMk/>
          <pc:sldMk cId="1685236299" sldId="305"/>
        </pc:sldMkLst>
      </pc:sldChg>
      <pc:sldChg chg="del">
        <pc:chgData name="Evan" userId="189f7595-5ca7-422e-addf-eb3d9d0aa020" providerId="ADAL" clId="{4E35CE38-C271-4F78-89D9-C14547C7EE35}" dt="2021-05-18T20:11:05.412" v="564" actId="47"/>
        <pc:sldMkLst>
          <pc:docMk/>
          <pc:sldMk cId="159061501" sldId="309"/>
        </pc:sldMkLst>
      </pc:sldChg>
      <pc:sldChg chg="del">
        <pc:chgData name="Evan" userId="189f7595-5ca7-422e-addf-eb3d9d0aa020" providerId="ADAL" clId="{4E35CE38-C271-4F78-89D9-C14547C7EE35}" dt="2021-05-18T20:11:05.412" v="564" actId="47"/>
        <pc:sldMkLst>
          <pc:docMk/>
          <pc:sldMk cId="4164530260" sldId="310"/>
        </pc:sldMkLst>
      </pc:sldChg>
      <pc:sldChg chg="del">
        <pc:chgData name="Evan" userId="189f7595-5ca7-422e-addf-eb3d9d0aa020" providerId="ADAL" clId="{4E35CE38-C271-4F78-89D9-C14547C7EE35}" dt="2021-05-18T20:11:05.412" v="564" actId="47"/>
        <pc:sldMkLst>
          <pc:docMk/>
          <pc:sldMk cId="114954322" sldId="311"/>
        </pc:sldMkLst>
      </pc:sldChg>
      <pc:sldChg chg="del">
        <pc:chgData name="Evan" userId="189f7595-5ca7-422e-addf-eb3d9d0aa020" providerId="ADAL" clId="{4E35CE38-C271-4F78-89D9-C14547C7EE35}" dt="2021-05-18T20:11:05.412" v="564" actId="47"/>
        <pc:sldMkLst>
          <pc:docMk/>
          <pc:sldMk cId="45292644" sldId="312"/>
        </pc:sldMkLst>
      </pc:sldChg>
      <pc:sldChg chg="modSp mod">
        <pc:chgData name="Evan" userId="189f7595-5ca7-422e-addf-eb3d9d0aa020" providerId="ADAL" clId="{4E35CE38-C271-4F78-89D9-C14547C7EE35}" dt="2021-05-19T23:02:56.774" v="1205" actId="27636"/>
        <pc:sldMkLst>
          <pc:docMk/>
          <pc:sldMk cId="109857222" sldId="313"/>
        </pc:sldMkLst>
        <pc:spChg chg="mod">
          <ac:chgData name="Evan" userId="189f7595-5ca7-422e-addf-eb3d9d0aa020" providerId="ADAL" clId="{4E35CE38-C271-4F78-89D9-C14547C7EE35}" dt="2021-05-18T20:11:59.738" v="624" actId="14100"/>
          <ac:spMkLst>
            <pc:docMk/>
            <pc:sldMk cId="109857222" sldId="313"/>
            <ac:spMk id="2" creationId="{00000000-0000-0000-0000-000000000000}"/>
          </ac:spMkLst>
        </pc:spChg>
        <pc:spChg chg="mod">
          <ac:chgData name="Evan" userId="189f7595-5ca7-422e-addf-eb3d9d0aa020" providerId="ADAL" clId="{4E35CE38-C271-4F78-89D9-C14547C7EE35}" dt="2021-05-19T23:02:56.774" v="1205" actId="27636"/>
          <ac:spMkLst>
            <pc:docMk/>
            <pc:sldMk cId="109857222" sldId="313"/>
            <ac:spMk id="7" creationId="{862D5DDB-A659-433B-B05B-00307E397B87}"/>
          </ac:spMkLst>
        </pc:spChg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1140502571" sldId="314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1230184456" sldId="315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026809313" sldId="316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487340586" sldId="322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4002139746" sldId="323"/>
        </pc:sldMkLst>
      </pc:sldChg>
      <pc:sldChg chg="del">
        <pc:chgData name="Evan" userId="189f7595-5ca7-422e-addf-eb3d9d0aa020" providerId="ADAL" clId="{4E35CE38-C271-4F78-89D9-C14547C7EE35}" dt="2021-05-18T20:09:25.952" v="550" actId="2696"/>
        <pc:sldMkLst>
          <pc:docMk/>
          <pc:sldMk cId="2726949655" sldId="324"/>
        </pc:sldMkLst>
      </pc:sldChg>
      <pc:sldChg chg="del">
        <pc:chgData name="Evan" userId="189f7595-5ca7-422e-addf-eb3d9d0aa020" providerId="ADAL" clId="{4E35CE38-C271-4F78-89D9-C14547C7EE35}" dt="2021-05-19T22:42:00.871" v="994" actId="47"/>
        <pc:sldMkLst>
          <pc:docMk/>
          <pc:sldMk cId="715314143" sldId="326"/>
        </pc:sldMkLst>
      </pc:sldChg>
      <pc:sldChg chg="modSp new mod">
        <pc:chgData name="Evan" userId="189f7595-5ca7-422e-addf-eb3d9d0aa020" providerId="ADAL" clId="{4E35CE38-C271-4F78-89D9-C14547C7EE35}" dt="2021-05-19T22:54:40.205" v="1113" actId="255"/>
        <pc:sldMkLst>
          <pc:docMk/>
          <pc:sldMk cId="332198285" sldId="327"/>
        </pc:sldMkLst>
        <pc:spChg chg="mod">
          <ac:chgData name="Evan" userId="189f7595-5ca7-422e-addf-eb3d9d0aa020" providerId="ADAL" clId="{4E35CE38-C271-4F78-89D9-C14547C7EE35}" dt="2021-05-19T22:54:40.205" v="1113" actId="255"/>
          <ac:spMkLst>
            <pc:docMk/>
            <pc:sldMk cId="332198285" sldId="327"/>
            <ac:spMk id="2" creationId="{09B737F3-EA79-4EB5-9B89-C8ABEA200E3D}"/>
          </ac:spMkLst>
        </pc:spChg>
        <pc:spChg chg="mod">
          <ac:chgData name="Evan" userId="189f7595-5ca7-422e-addf-eb3d9d0aa020" providerId="ADAL" clId="{4E35CE38-C271-4F78-89D9-C14547C7EE35}" dt="2021-05-18T16:30:35.034" v="293" actId="1036"/>
          <ac:spMkLst>
            <pc:docMk/>
            <pc:sldMk cId="332198285" sldId="327"/>
            <ac:spMk id="3" creationId="{E7B05F65-B23D-401A-B137-2D34EC769FA2}"/>
          </ac:spMkLst>
        </pc:spChg>
      </pc:sldChg>
      <pc:sldChg chg="modSp new del mod">
        <pc:chgData name="Evan" userId="189f7595-5ca7-422e-addf-eb3d9d0aa020" providerId="ADAL" clId="{4E35CE38-C271-4F78-89D9-C14547C7EE35}" dt="2021-05-18T19:58:27.929" v="537" actId="2696"/>
        <pc:sldMkLst>
          <pc:docMk/>
          <pc:sldMk cId="32243118" sldId="328"/>
        </pc:sldMkLst>
        <pc:spChg chg="mod">
          <ac:chgData name="Evan" userId="189f7595-5ca7-422e-addf-eb3d9d0aa020" providerId="ADAL" clId="{4E35CE38-C271-4F78-89D9-C14547C7EE35}" dt="2021-05-18T16:32:28.429" v="295"/>
          <ac:spMkLst>
            <pc:docMk/>
            <pc:sldMk cId="32243118" sldId="328"/>
            <ac:spMk id="2" creationId="{353337CC-FCE8-4F9B-AAE9-B5A0AAA9ABE9}"/>
          </ac:spMkLst>
        </pc:spChg>
        <pc:spChg chg="mod">
          <ac:chgData name="Evan" userId="189f7595-5ca7-422e-addf-eb3d9d0aa020" providerId="ADAL" clId="{4E35CE38-C271-4F78-89D9-C14547C7EE35}" dt="2021-05-18T16:32:46.492" v="300" actId="14100"/>
          <ac:spMkLst>
            <pc:docMk/>
            <pc:sldMk cId="32243118" sldId="328"/>
            <ac:spMk id="3" creationId="{7F08FE8E-B44D-4ACB-A60D-86D29F1E5F6B}"/>
          </ac:spMkLst>
        </pc:spChg>
      </pc:sldChg>
      <pc:sldChg chg="addSp delSp modSp new mod">
        <pc:chgData name="Evan" userId="189f7595-5ca7-422e-addf-eb3d9d0aa020" providerId="ADAL" clId="{4E35CE38-C271-4F78-89D9-C14547C7EE35}" dt="2021-05-19T23:03:18.189" v="1206" actId="403"/>
        <pc:sldMkLst>
          <pc:docMk/>
          <pc:sldMk cId="3825915114" sldId="329"/>
        </pc:sldMkLst>
        <pc:spChg chg="del">
          <ac:chgData name="Evan" userId="189f7595-5ca7-422e-addf-eb3d9d0aa020" providerId="ADAL" clId="{4E35CE38-C271-4F78-89D9-C14547C7EE35}" dt="2021-05-18T16:39:18.142" v="305" actId="478"/>
          <ac:spMkLst>
            <pc:docMk/>
            <pc:sldMk cId="3825915114" sldId="329"/>
            <ac:spMk id="2" creationId="{3AD0E829-0241-4C44-BE13-4A0A1579251E}"/>
          </ac:spMkLst>
        </pc:spChg>
        <pc:spChg chg="mod">
          <ac:chgData name="Evan" userId="189f7595-5ca7-422e-addf-eb3d9d0aa020" providerId="ADAL" clId="{4E35CE38-C271-4F78-89D9-C14547C7EE35}" dt="2021-05-18T19:57:55.130" v="522" actId="1036"/>
          <ac:spMkLst>
            <pc:docMk/>
            <pc:sldMk cId="3825915114" sldId="329"/>
            <ac:spMk id="3" creationId="{60EC30FF-0B8E-460F-835E-5EBC985335E7}"/>
          </ac:spMkLst>
        </pc:spChg>
        <pc:spChg chg="add mod">
          <ac:chgData name="Evan" userId="189f7595-5ca7-422e-addf-eb3d9d0aa020" providerId="ADAL" clId="{4E35CE38-C271-4F78-89D9-C14547C7EE35}" dt="2021-05-18T19:59:05.793" v="549" actId="20577"/>
          <ac:spMkLst>
            <pc:docMk/>
            <pc:sldMk cId="3825915114" sldId="329"/>
            <ac:spMk id="4" creationId="{FB52BA99-BF98-4D78-BAE3-9CB269C0A82F}"/>
          </ac:spMkLst>
        </pc:spChg>
        <pc:spChg chg="add mod">
          <ac:chgData name="Evan" userId="189f7595-5ca7-422e-addf-eb3d9d0aa020" providerId="ADAL" clId="{4E35CE38-C271-4F78-89D9-C14547C7EE35}" dt="2021-05-19T23:03:18.189" v="1206" actId="403"/>
          <ac:spMkLst>
            <pc:docMk/>
            <pc:sldMk cId="3825915114" sldId="329"/>
            <ac:spMk id="5" creationId="{E84C1F32-B916-469B-A50A-E0EAE8B00E75}"/>
          </ac:spMkLst>
        </pc:spChg>
      </pc:sldChg>
      <pc:sldChg chg="modSp add del mod">
        <pc:chgData name="Evan" userId="189f7595-5ca7-422e-addf-eb3d9d0aa020" providerId="ADAL" clId="{4E35CE38-C271-4F78-89D9-C14547C7EE35}" dt="2021-05-19T14:21:48.204" v="694" actId="2696"/>
        <pc:sldMkLst>
          <pc:docMk/>
          <pc:sldMk cId="2134236201" sldId="330"/>
        </pc:sldMkLst>
        <pc:spChg chg="mod">
          <ac:chgData name="Evan" userId="189f7595-5ca7-422e-addf-eb3d9d0aa020" providerId="ADAL" clId="{4E35CE38-C271-4F78-89D9-C14547C7EE35}" dt="2021-05-19T14:21:30.508" v="692" actId="20577"/>
          <ac:spMkLst>
            <pc:docMk/>
            <pc:sldMk cId="2134236201" sldId="330"/>
            <ac:spMk id="5" creationId="{E84C1F32-B916-469B-A50A-E0EAE8B00E75}"/>
          </ac:spMkLst>
        </pc:spChg>
      </pc:sldChg>
      <pc:sldChg chg="modSp add mod ord">
        <pc:chgData name="Evan" userId="189f7595-5ca7-422e-addf-eb3d9d0aa020" providerId="ADAL" clId="{4E35CE38-C271-4F78-89D9-C14547C7EE35}" dt="2021-05-19T23:04:05.378" v="1216" actId="1076"/>
        <pc:sldMkLst>
          <pc:docMk/>
          <pc:sldMk cId="782841699" sldId="331"/>
        </pc:sldMkLst>
        <pc:spChg chg="mod">
          <ac:chgData name="Evan" userId="189f7595-5ca7-422e-addf-eb3d9d0aa020" providerId="ADAL" clId="{4E35CE38-C271-4F78-89D9-C14547C7EE35}" dt="2021-05-19T23:04:05.378" v="1216" actId="1076"/>
          <ac:spMkLst>
            <pc:docMk/>
            <pc:sldMk cId="782841699" sldId="331"/>
            <ac:spMk id="2" creationId="{09B737F3-EA79-4EB5-9B89-C8ABEA200E3D}"/>
          </ac:spMkLst>
        </pc:spChg>
        <pc:spChg chg="mod">
          <ac:chgData name="Evan" userId="189f7595-5ca7-422e-addf-eb3d9d0aa020" providerId="ADAL" clId="{4E35CE38-C271-4F78-89D9-C14547C7EE35}" dt="2021-05-19T23:01:26.577" v="1180" actId="1035"/>
          <ac:spMkLst>
            <pc:docMk/>
            <pc:sldMk cId="782841699" sldId="331"/>
            <ac:spMk id="3" creationId="{E7B05F65-B23D-401A-B137-2D34EC769FA2}"/>
          </ac:spMkLst>
        </pc:spChg>
      </pc:sldChg>
      <pc:sldChg chg="addSp delSp modSp new mod">
        <pc:chgData name="Evan" userId="189f7595-5ca7-422e-addf-eb3d9d0aa020" providerId="ADAL" clId="{4E35CE38-C271-4F78-89D9-C14547C7EE35}" dt="2021-05-19T23:01:59.575" v="1185" actId="5793"/>
        <pc:sldMkLst>
          <pc:docMk/>
          <pc:sldMk cId="3873680086" sldId="332"/>
        </pc:sldMkLst>
        <pc:spChg chg="del mod">
          <ac:chgData name="Evan" userId="189f7595-5ca7-422e-addf-eb3d9d0aa020" providerId="ADAL" clId="{4E35CE38-C271-4F78-89D9-C14547C7EE35}" dt="2021-05-19T22:58:16.502" v="1149" actId="478"/>
          <ac:spMkLst>
            <pc:docMk/>
            <pc:sldMk cId="3873680086" sldId="332"/>
            <ac:spMk id="2" creationId="{F81220BD-A839-465C-B948-FDE73A828310}"/>
          </ac:spMkLst>
        </pc:spChg>
        <pc:spChg chg="mod">
          <ac:chgData name="Evan" userId="189f7595-5ca7-422e-addf-eb3d9d0aa020" providerId="ADAL" clId="{4E35CE38-C271-4F78-89D9-C14547C7EE35}" dt="2021-05-19T23:01:59.575" v="1185" actId="5793"/>
          <ac:spMkLst>
            <pc:docMk/>
            <pc:sldMk cId="3873680086" sldId="332"/>
            <ac:spMk id="3" creationId="{68061FD0-3D91-4F08-913E-1E98E995CC64}"/>
          </ac:spMkLst>
        </pc:spChg>
        <pc:spChg chg="add del mod">
          <ac:chgData name="Evan" userId="189f7595-5ca7-422e-addf-eb3d9d0aa020" providerId="ADAL" clId="{4E35CE38-C271-4F78-89D9-C14547C7EE35}" dt="2021-05-19T22:58:18.759" v="1150" actId="478"/>
          <ac:spMkLst>
            <pc:docMk/>
            <pc:sldMk cId="3873680086" sldId="332"/>
            <ac:spMk id="5" creationId="{27126D7C-AC6A-41DB-8C4F-AC961F766DE0}"/>
          </ac:spMkLst>
        </pc:spChg>
        <pc:picChg chg="add mod">
          <ac:chgData name="Evan" userId="189f7595-5ca7-422e-addf-eb3d9d0aa020" providerId="ADAL" clId="{4E35CE38-C271-4F78-89D9-C14547C7EE35}" dt="2021-05-19T22:58:40.506" v="1160" actId="1076"/>
          <ac:picMkLst>
            <pc:docMk/>
            <pc:sldMk cId="3873680086" sldId="332"/>
            <ac:picMk id="1026" creationId="{C6A106AF-714F-4AA7-B0EE-5D5A362CD00C}"/>
          </ac:picMkLst>
        </pc:picChg>
        <pc:picChg chg="add mod">
          <ac:chgData name="Evan" userId="189f7595-5ca7-422e-addf-eb3d9d0aa020" providerId="ADAL" clId="{4E35CE38-C271-4F78-89D9-C14547C7EE35}" dt="2021-05-19T22:58:44.506" v="1162" actId="1076"/>
          <ac:picMkLst>
            <pc:docMk/>
            <pc:sldMk cId="3873680086" sldId="332"/>
            <ac:picMk id="1028" creationId="{225E3FBF-64F1-4895-A8CE-D4EAD375B34B}"/>
          </ac:picMkLst>
        </pc:picChg>
      </pc:sldChg>
      <pc:sldChg chg="addSp delSp modSp add mod ord setBg">
        <pc:chgData name="Evan" userId="189f7595-5ca7-422e-addf-eb3d9d0aa020" providerId="ADAL" clId="{4E35CE38-C271-4F78-89D9-C14547C7EE35}" dt="2021-05-20T22:40:46.991" v="1676" actId="403"/>
        <pc:sldMkLst>
          <pc:docMk/>
          <pc:sldMk cId="2983319992" sldId="333"/>
        </pc:sldMkLst>
        <pc:spChg chg="del">
          <ac:chgData name="Evan" userId="189f7595-5ca7-422e-addf-eb3d9d0aa020" providerId="ADAL" clId="{4E35CE38-C271-4F78-89D9-C14547C7EE35}" dt="2021-05-20T22:03:14.084" v="1242" actId="478"/>
          <ac:spMkLst>
            <pc:docMk/>
            <pc:sldMk cId="2983319992" sldId="333"/>
            <ac:spMk id="3" creationId="{60EC30FF-0B8E-460F-835E-5EBC985335E7}"/>
          </ac:spMkLst>
        </pc:spChg>
        <pc:spChg chg="del">
          <ac:chgData name="Evan" userId="189f7595-5ca7-422e-addf-eb3d9d0aa020" providerId="ADAL" clId="{4E35CE38-C271-4F78-89D9-C14547C7EE35}" dt="2021-05-20T22:03:15.707" v="1243" actId="478"/>
          <ac:spMkLst>
            <pc:docMk/>
            <pc:sldMk cId="2983319992" sldId="333"/>
            <ac:spMk id="4" creationId="{FB52BA99-BF98-4D78-BAE3-9CB269C0A82F}"/>
          </ac:spMkLst>
        </pc:spChg>
        <pc:spChg chg="mod ord">
          <ac:chgData name="Evan" userId="189f7595-5ca7-422e-addf-eb3d9d0aa020" providerId="ADAL" clId="{4E35CE38-C271-4F78-89D9-C14547C7EE35}" dt="2021-05-20T22:38:10.150" v="1631" actId="26606"/>
          <ac:spMkLst>
            <pc:docMk/>
            <pc:sldMk cId="2983319992" sldId="333"/>
            <ac:spMk id="5" creationId="{E84C1F32-B916-469B-A50A-E0EAE8B00E75}"/>
          </ac:spMkLst>
        </pc:spChg>
        <pc:spChg chg="add del mod">
          <ac:chgData name="Evan" userId="189f7595-5ca7-422e-addf-eb3d9d0aa020" providerId="ADAL" clId="{4E35CE38-C271-4F78-89D9-C14547C7EE35}" dt="2021-05-20T22:03:17.102" v="1244" actId="478"/>
          <ac:spMkLst>
            <pc:docMk/>
            <pc:sldMk cId="2983319992" sldId="333"/>
            <ac:spMk id="6" creationId="{41C22FC6-E305-4AFC-A1AF-ACF641AB6B4F}"/>
          </ac:spMkLst>
        </pc:spChg>
        <pc:spChg chg="add del">
          <ac:chgData name="Evan" userId="189f7595-5ca7-422e-addf-eb3d9d0aa020" providerId="ADAL" clId="{4E35CE38-C271-4F78-89D9-C14547C7EE35}" dt="2021-05-20T22:03:19.791" v="1246" actId="22"/>
          <ac:spMkLst>
            <pc:docMk/>
            <pc:sldMk cId="2983319992" sldId="333"/>
            <ac:spMk id="8" creationId="{D3BAD561-8110-4C3A-B5EF-93AAD628D194}"/>
          </ac:spMkLst>
        </pc:spChg>
        <pc:spChg chg="add del">
          <ac:chgData name="Evan" userId="189f7595-5ca7-422e-addf-eb3d9d0aa020" providerId="ADAL" clId="{4E35CE38-C271-4F78-89D9-C14547C7EE35}" dt="2021-05-20T22:38:10.150" v="1631" actId="26606"/>
          <ac:spMkLst>
            <pc:docMk/>
            <pc:sldMk cId="2983319992" sldId="333"/>
            <ac:spMk id="12" creationId="{A5711A0E-A428-4ED1-96CB-33D69FD842E4}"/>
          </ac:spMkLst>
        </pc:spChg>
        <pc:spChg chg="add">
          <ac:chgData name="Evan" userId="189f7595-5ca7-422e-addf-eb3d9d0aa020" providerId="ADAL" clId="{4E35CE38-C271-4F78-89D9-C14547C7EE35}" dt="2021-05-20T22:38:10.150" v="1631" actId="26606"/>
          <ac:spMkLst>
            <pc:docMk/>
            <pc:sldMk cId="2983319992" sldId="333"/>
            <ac:spMk id="14" creationId="{96918796-2918-40D6-BE3A-4600C47FCD42}"/>
          </ac:spMkLst>
        </pc:spChg>
        <pc:spChg chg="add del">
          <ac:chgData name="Evan" userId="189f7595-5ca7-422e-addf-eb3d9d0aa020" providerId="ADAL" clId="{4E35CE38-C271-4F78-89D9-C14547C7EE35}" dt="2021-05-20T22:03:55.903" v="1255" actId="26606"/>
          <ac:spMkLst>
            <pc:docMk/>
            <pc:sldMk cId="2983319992" sldId="333"/>
            <ac:spMk id="15" creationId="{73DE2CFE-42F2-48F0-8706-5264E012B10C}"/>
          </ac:spMkLst>
        </pc:spChg>
        <pc:spChg chg="add del">
          <ac:chgData name="Evan" userId="189f7595-5ca7-422e-addf-eb3d9d0aa020" providerId="ADAL" clId="{4E35CE38-C271-4F78-89D9-C14547C7EE35}" dt="2021-05-20T22:05:47.874" v="1317" actId="26606"/>
          <ac:spMkLst>
            <pc:docMk/>
            <pc:sldMk cId="2983319992" sldId="333"/>
            <ac:spMk id="17" creationId="{A5711A0E-A428-4ED1-96CB-33D69FD842E4}"/>
          </ac:spMkLst>
        </pc:spChg>
        <pc:graphicFrameChg chg="add mod ord">
          <ac:chgData name="Evan" userId="189f7595-5ca7-422e-addf-eb3d9d0aa020" providerId="ADAL" clId="{4E35CE38-C271-4F78-89D9-C14547C7EE35}" dt="2021-05-20T22:40:43.240" v="1675" actId="403"/>
          <ac:graphicFrameMkLst>
            <pc:docMk/>
            <pc:sldMk cId="2983319992" sldId="333"/>
            <ac:graphicFrameMk id="9" creationId="{22CF34F9-6B37-4D85-A700-8E3398A79B25}"/>
          </ac:graphicFrameMkLst>
        </pc:graphicFrameChg>
        <pc:graphicFrameChg chg="add mod">
          <ac:chgData name="Evan" userId="189f7595-5ca7-422e-addf-eb3d9d0aa020" providerId="ADAL" clId="{4E35CE38-C271-4F78-89D9-C14547C7EE35}" dt="2021-05-20T22:40:46.991" v="1676" actId="403"/>
          <ac:graphicFrameMkLst>
            <pc:docMk/>
            <pc:sldMk cId="2983319992" sldId="333"/>
            <ac:graphicFrameMk id="10" creationId="{D8258055-72BA-42FA-B85E-A2CDC598955D}"/>
          </ac:graphicFrameMkLst>
        </pc:graphicFrameChg>
      </pc:sldChg>
      <pc:sldChg chg="addSp delSp modSp add mod">
        <pc:chgData name="Evan" userId="189f7595-5ca7-422e-addf-eb3d9d0aa020" providerId="ADAL" clId="{4E35CE38-C271-4F78-89D9-C14547C7EE35}" dt="2021-05-20T22:39:42.287" v="1655" actId="403"/>
        <pc:sldMkLst>
          <pc:docMk/>
          <pc:sldMk cId="545058912" sldId="334"/>
        </pc:sldMkLst>
        <pc:spChg chg="mod">
          <ac:chgData name="Evan" userId="189f7595-5ca7-422e-addf-eb3d9d0aa020" providerId="ADAL" clId="{4E35CE38-C271-4F78-89D9-C14547C7EE35}" dt="2021-05-20T22:38:19.257" v="1633" actId="26606"/>
          <ac:spMkLst>
            <pc:docMk/>
            <pc:sldMk cId="545058912" sldId="334"/>
            <ac:spMk id="5" creationId="{E84C1F32-B916-469B-A50A-E0EAE8B00E75}"/>
          </ac:spMkLst>
        </pc:spChg>
        <pc:spChg chg="del">
          <ac:chgData name="Evan" userId="189f7595-5ca7-422e-addf-eb3d9d0aa020" providerId="ADAL" clId="{4E35CE38-C271-4F78-89D9-C14547C7EE35}" dt="2021-05-20T22:38:19.257" v="1633" actId="26606"/>
          <ac:spMkLst>
            <pc:docMk/>
            <pc:sldMk cId="545058912" sldId="334"/>
            <ac:spMk id="12" creationId="{A5711A0E-A428-4ED1-96CB-33D69FD842E4}"/>
          </ac:spMkLst>
        </pc:spChg>
        <pc:spChg chg="add">
          <ac:chgData name="Evan" userId="189f7595-5ca7-422e-addf-eb3d9d0aa020" providerId="ADAL" clId="{4E35CE38-C271-4F78-89D9-C14547C7EE35}" dt="2021-05-20T22:38:19.257" v="1633" actId="26606"/>
          <ac:spMkLst>
            <pc:docMk/>
            <pc:sldMk cId="545058912" sldId="334"/>
            <ac:spMk id="17" creationId="{A4AC5506-6312-4701-8D3C-40187889A947}"/>
          </ac:spMkLst>
        </pc:spChg>
        <pc:graphicFrameChg chg="add mod">
          <ac:chgData name="Evan" userId="189f7595-5ca7-422e-addf-eb3d9d0aa020" providerId="ADAL" clId="{4E35CE38-C271-4F78-89D9-C14547C7EE35}" dt="2021-05-20T22:39:42.287" v="1655" actId="403"/>
          <ac:graphicFrameMkLst>
            <pc:docMk/>
            <pc:sldMk cId="545058912" sldId="334"/>
            <ac:graphicFrameMk id="6" creationId="{AF3071E3-95E2-4EDE-BBE5-4FF500949A41}"/>
          </ac:graphicFrameMkLst>
        </pc:graphicFrameChg>
        <pc:graphicFrameChg chg="del">
          <ac:chgData name="Evan" userId="189f7595-5ca7-422e-addf-eb3d9d0aa020" providerId="ADAL" clId="{4E35CE38-C271-4F78-89D9-C14547C7EE35}" dt="2021-05-20T22:23:35.628" v="1363" actId="478"/>
          <ac:graphicFrameMkLst>
            <pc:docMk/>
            <pc:sldMk cId="545058912" sldId="334"/>
            <ac:graphicFrameMk id="9" creationId="{22CF34F9-6B37-4D85-A700-8E3398A79B25}"/>
          </ac:graphicFrameMkLst>
        </pc:graphicFrameChg>
        <pc:graphicFrameChg chg="del">
          <ac:chgData name="Evan" userId="189f7595-5ca7-422e-addf-eb3d9d0aa020" providerId="ADAL" clId="{4E35CE38-C271-4F78-89D9-C14547C7EE35}" dt="2021-05-20T22:23:37.127" v="1364" actId="478"/>
          <ac:graphicFrameMkLst>
            <pc:docMk/>
            <pc:sldMk cId="545058912" sldId="334"/>
            <ac:graphicFrameMk id="10" creationId="{D8258055-72BA-42FA-B85E-A2CDC598955D}"/>
          </ac:graphicFrameMkLst>
        </pc:graphicFrameChg>
      </pc:sldChg>
      <pc:sldChg chg="addSp delSp modSp add del mod">
        <pc:chgData name="Evan" userId="189f7595-5ca7-422e-addf-eb3d9d0aa020" providerId="ADAL" clId="{4E35CE38-C271-4F78-89D9-C14547C7EE35}" dt="2021-05-20T22:40:50.948" v="1677" actId="47"/>
        <pc:sldMkLst>
          <pc:docMk/>
          <pc:sldMk cId="3048514076" sldId="335"/>
        </pc:sldMkLst>
        <pc:spChg chg="mod">
          <ac:chgData name="Evan" userId="189f7595-5ca7-422e-addf-eb3d9d0aa020" providerId="ADAL" clId="{4E35CE38-C271-4F78-89D9-C14547C7EE35}" dt="2021-05-20T22:38:43.569" v="1637" actId="403"/>
          <ac:spMkLst>
            <pc:docMk/>
            <pc:sldMk cId="3048514076" sldId="335"/>
            <ac:spMk id="5" creationId="{E84C1F32-B916-469B-A50A-E0EAE8B00E75}"/>
          </ac:spMkLst>
        </pc:spChg>
        <pc:spChg chg="del">
          <ac:chgData name="Evan" userId="189f7595-5ca7-422e-addf-eb3d9d0aa020" providerId="ADAL" clId="{4E35CE38-C271-4F78-89D9-C14547C7EE35}" dt="2021-05-20T22:38:14.276" v="1632" actId="26606"/>
          <ac:spMkLst>
            <pc:docMk/>
            <pc:sldMk cId="3048514076" sldId="335"/>
            <ac:spMk id="12" creationId="{A5711A0E-A428-4ED1-96CB-33D69FD842E4}"/>
          </ac:spMkLst>
        </pc:spChg>
        <pc:spChg chg="add del">
          <ac:chgData name="Evan" userId="189f7595-5ca7-422e-addf-eb3d9d0aa020" providerId="ADAL" clId="{4E35CE38-C271-4F78-89D9-C14547C7EE35}" dt="2021-05-20T22:39:05.001" v="1638" actId="26606"/>
          <ac:spMkLst>
            <pc:docMk/>
            <pc:sldMk cId="3048514076" sldId="335"/>
            <ac:spMk id="17" creationId="{96918796-2918-40D6-BE3A-4600C47FCD42}"/>
          </ac:spMkLst>
        </pc:spChg>
        <pc:spChg chg="add">
          <ac:chgData name="Evan" userId="189f7595-5ca7-422e-addf-eb3d9d0aa020" providerId="ADAL" clId="{4E35CE38-C271-4F78-89D9-C14547C7EE35}" dt="2021-05-20T22:39:05.001" v="1638" actId="26606"/>
          <ac:spMkLst>
            <pc:docMk/>
            <pc:sldMk cId="3048514076" sldId="335"/>
            <ac:spMk id="22" creationId="{96918796-2918-40D6-BE3A-4600C47FCD42}"/>
          </ac:spMkLst>
        </pc:spChg>
        <pc:graphicFrameChg chg="mod">
          <ac:chgData name="Evan" userId="189f7595-5ca7-422e-addf-eb3d9d0aa020" providerId="ADAL" clId="{4E35CE38-C271-4F78-89D9-C14547C7EE35}" dt="2021-05-20T22:38:14.276" v="1632" actId="26606"/>
          <ac:graphicFrameMkLst>
            <pc:docMk/>
            <pc:sldMk cId="3048514076" sldId="335"/>
            <ac:graphicFrameMk id="9" creationId="{22CF34F9-6B37-4D85-A700-8E3398A79B25}"/>
          </ac:graphicFrameMkLst>
        </pc:graphicFrameChg>
        <pc:graphicFrameChg chg="mod">
          <ac:chgData name="Evan" userId="189f7595-5ca7-422e-addf-eb3d9d0aa020" providerId="ADAL" clId="{4E35CE38-C271-4F78-89D9-C14547C7EE35}" dt="2021-05-20T22:38:14.276" v="1632" actId="26606"/>
          <ac:graphicFrameMkLst>
            <pc:docMk/>
            <pc:sldMk cId="3048514076" sldId="335"/>
            <ac:graphicFrameMk id="10" creationId="{D8258055-72BA-42FA-B85E-A2CDC598955D}"/>
          </ac:graphicFrameMkLst>
        </pc:graphicFrameChg>
      </pc:sldChg>
      <pc:sldChg chg="add del ord">
        <pc:chgData name="Evan" userId="189f7595-5ca7-422e-addf-eb3d9d0aa020" providerId="ADAL" clId="{4E35CE38-C271-4F78-89D9-C14547C7EE35}" dt="2021-05-20T22:28:09.562" v="1494" actId="47"/>
        <pc:sldMkLst>
          <pc:docMk/>
          <pc:sldMk cId="2400137305" sldId="336"/>
        </pc:sldMkLst>
      </pc:sldChg>
      <pc:sldChg chg="addSp delSp modSp add mod">
        <pc:chgData name="Evan" userId="189f7595-5ca7-422e-addf-eb3d9d0aa020" providerId="ADAL" clId="{4E35CE38-C271-4F78-89D9-C14547C7EE35}" dt="2021-05-20T22:41:17.754" v="1682" actId="255"/>
        <pc:sldMkLst>
          <pc:docMk/>
          <pc:sldMk cId="4143927690" sldId="337"/>
        </pc:sldMkLst>
        <pc:spChg chg="mod">
          <ac:chgData name="Evan" userId="189f7595-5ca7-422e-addf-eb3d9d0aa020" providerId="ADAL" clId="{4E35CE38-C271-4F78-89D9-C14547C7EE35}" dt="2021-05-20T22:38:22.325" v="1634" actId="26606"/>
          <ac:spMkLst>
            <pc:docMk/>
            <pc:sldMk cId="4143927690" sldId="337"/>
            <ac:spMk id="5" creationId="{E84C1F32-B916-469B-A50A-E0EAE8B00E75}"/>
          </ac:spMkLst>
        </pc:spChg>
        <pc:spChg chg="add del">
          <ac:chgData name="Evan" userId="189f7595-5ca7-422e-addf-eb3d9d0aa020" providerId="ADAL" clId="{4E35CE38-C271-4F78-89D9-C14547C7EE35}" dt="2021-05-20T22:38:22.325" v="1634" actId="26606"/>
          <ac:spMkLst>
            <pc:docMk/>
            <pc:sldMk cId="4143927690" sldId="337"/>
            <ac:spMk id="12" creationId="{A5711A0E-A428-4ED1-96CB-33D69FD842E4}"/>
          </ac:spMkLst>
        </pc:spChg>
        <pc:spChg chg="add">
          <ac:chgData name="Evan" userId="189f7595-5ca7-422e-addf-eb3d9d0aa020" providerId="ADAL" clId="{4E35CE38-C271-4F78-89D9-C14547C7EE35}" dt="2021-05-20T22:38:22.325" v="1634" actId="26606"/>
          <ac:spMkLst>
            <pc:docMk/>
            <pc:sldMk cId="4143927690" sldId="337"/>
            <ac:spMk id="14" creationId="{A4AC5506-6312-4701-8D3C-40187889A947}"/>
          </ac:spMkLst>
        </pc:spChg>
        <pc:spChg chg="add del">
          <ac:chgData name="Evan" userId="189f7595-5ca7-422e-addf-eb3d9d0aa020" providerId="ADAL" clId="{4E35CE38-C271-4F78-89D9-C14547C7EE35}" dt="2021-05-20T22:36:37.594" v="1611" actId="26606"/>
          <ac:spMkLst>
            <pc:docMk/>
            <pc:sldMk cId="4143927690" sldId="337"/>
            <ac:spMk id="17" creationId="{53F29798-D584-4792-9B62-3F5F5C36D619}"/>
          </ac:spMkLst>
        </pc:spChg>
        <pc:graphicFrameChg chg="del">
          <ac:chgData name="Evan" userId="189f7595-5ca7-422e-addf-eb3d9d0aa020" providerId="ADAL" clId="{4E35CE38-C271-4F78-89D9-C14547C7EE35}" dt="2021-05-20T22:36:28.235" v="1606" actId="478"/>
          <ac:graphicFrameMkLst>
            <pc:docMk/>
            <pc:sldMk cId="4143927690" sldId="337"/>
            <ac:graphicFrameMk id="6" creationId="{AF3071E3-95E2-4EDE-BBE5-4FF500949A41}"/>
          </ac:graphicFrameMkLst>
        </pc:graphicFrameChg>
        <pc:graphicFrameChg chg="add mod">
          <ac:chgData name="Evan" userId="189f7595-5ca7-422e-addf-eb3d9d0aa020" providerId="ADAL" clId="{4E35CE38-C271-4F78-89D9-C14547C7EE35}" dt="2021-05-20T22:41:17.754" v="1682" actId="255"/>
          <ac:graphicFrameMkLst>
            <pc:docMk/>
            <pc:sldMk cId="4143927690" sldId="337"/>
            <ac:graphicFrameMk id="7" creationId="{4CEBC273-AF24-496F-993A-C33180B42AAF}"/>
          </ac:graphicFrameMkLst>
        </pc:graphicFrameChg>
      </pc:sldChg>
      <pc:sldChg chg="addSp delSp modSp add mod ord">
        <pc:chgData name="Evan" userId="189f7595-5ca7-422e-addf-eb3d9d0aa020" providerId="ADAL" clId="{4E35CE38-C271-4F78-89D9-C14547C7EE35}" dt="2021-05-20T23:16:19.447" v="1944" actId="27918"/>
        <pc:sldMkLst>
          <pc:docMk/>
          <pc:sldMk cId="3778354529" sldId="338"/>
        </pc:sldMkLst>
        <pc:spChg chg="mod">
          <ac:chgData name="Evan" userId="189f7595-5ca7-422e-addf-eb3d9d0aa020" providerId="ADAL" clId="{4E35CE38-C271-4F78-89D9-C14547C7EE35}" dt="2021-05-20T23:04:35.930" v="1914"/>
          <ac:spMkLst>
            <pc:docMk/>
            <pc:sldMk cId="3778354529" sldId="338"/>
            <ac:spMk id="5" creationId="{E84C1F32-B916-469B-A50A-E0EAE8B00E75}"/>
          </ac:spMkLst>
        </pc:spChg>
        <pc:graphicFrameChg chg="add mod">
          <ac:chgData name="Evan" userId="189f7595-5ca7-422e-addf-eb3d9d0aa020" providerId="ADAL" clId="{4E35CE38-C271-4F78-89D9-C14547C7EE35}" dt="2021-05-20T23:00:28.270" v="1869"/>
          <ac:graphicFrameMkLst>
            <pc:docMk/>
            <pc:sldMk cId="3778354529" sldId="338"/>
            <ac:graphicFrameMk id="6" creationId="{5C9B7FE0-7FB7-4424-A212-096FF172EF8D}"/>
          </ac:graphicFrameMkLst>
        </pc:graphicFrameChg>
        <pc:graphicFrameChg chg="add mod">
          <ac:chgData name="Evan" userId="189f7595-5ca7-422e-addf-eb3d9d0aa020" providerId="ADAL" clId="{4E35CE38-C271-4F78-89D9-C14547C7EE35}" dt="2021-05-20T23:00:27.232" v="1867"/>
          <ac:graphicFrameMkLst>
            <pc:docMk/>
            <pc:sldMk cId="3778354529" sldId="338"/>
            <ac:graphicFrameMk id="7" creationId="{A3BA56E0-35D3-403F-952D-C34D289A2753}"/>
          </ac:graphicFrameMkLst>
        </pc:graphicFrameChg>
        <pc:graphicFrameChg chg="add del mod">
          <ac:chgData name="Evan" userId="189f7595-5ca7-422e-addf-eb3d9d0aa020" providerId="ADAL" clId="{4E35CE38-C271-4F78-89D9-C14547C7EE35}" dt="2021-05-20T23:03:36.424" v="1903" actId="478"/>
          <ac:graphicFrameMkLst>
            <pc:docMk/>
            <pc:sldMk cId="3778354529" sldId="338"/>
            <ac:graphicFrameMk id="8" creationId="{5C9B7FE0-7FB7-4424-A212-096FF172EF8D}"/>
          </ac:graphicFrameMkLst>
        </pc:graphicFrameChg>
        <pc:graphicFrameChg chg="add del">
          <ac:chgData name="Evan" userId="189f7595-5ca7-422e-addf-eb3d9d0aa020" providerId="ADAL" clId="{4E35CE38-C271-4F78-89D9-C14547C7EE35}" dt="2021-05-20T23:02:54.416" v="1896" actId="478"/>
          <ac:graphicFrameMkLst>
            <pc:docMk/>
            <pc:sldMk cId="3778354529" sldId="338"/>
            <ac:graphicFrameMk id="9" creationId="{22CF34F9-6B37-4D85-A700-8E3398A79B25}"/>
          </ac:graphicFrameMkLst>
        </pc:graphicFrameChg>
        <pc:graphicFrameChg chg="add del">
          <ac:chgData name="Evan" userId="189f7595-5ca7-422e-addf-eb3d9d0aa020" providerId="ADAL" clId="{4E35CE38-C271-4F78-89D9-C14547C7EE35}" dt="2021-05-20T23:01:25.124" v="1874" actId="478"/>
          <ac:graphicFrameMkLst>
            <pc:docMk/>
            <pc:sldMk cId="3778354529" sldId="338"/>
            <ac:graphicFrameMk id="10" creationId="{D8258055-72BA-42FA-B85E-A2CDC598955D}"/>
          </ac:graphicFrameMkLst>
        </pc:graphicFrameChg>
        <pc:graphicFrameChg chg="add mod">
          <ac:chgData name="Evan" userId="189f7595-5ca7-422e-addf-eb3d9d0aa020" providerId="ADAL" clId="{4E35CE38-C271-4F78-89D9-C14547C7EE35}" dt="2021-05-20T23:03:09.303" v="1897" actId="1076"/>
          <ac:graphicFrameMkLst>
            <pc:docMk/>
            <pc:sldMk cId="3778354529" sldId="338"/>
            <ac:graphicFrameMk id="11" creationId="{123D5EEF-6681-441D-9C52-C44426151C69}"/>
          </ac:graphicFrameMkLst>
        </pc:graphicFrameChg>
        <pc:graphicFrameChg chg="add mod">
          <ac:chgData name="Evan" userId="189f7595-5ca7-422e-addf-eb3d9d0aa020" providerId="ADAL" clId="{4E35CE38-C271-4F78-89D9-C14547C7EE35}" dt="2021-05-20T23:04:04.659" v="1912" actId="255"/>
          <ac:graphicFrameMkLst>
            <pc:docMk/>
            <pc:sldMk cId="3778354529" sldId="338"/>
            <ac:graphicFrameMk id="12" creationId="{A3BA56E0-35D3-403F-952D-C34D289A2753}"/>
          </ac:graphicFrameMkLst>
        </pc:graphicFrameChg>
      </pc:sldChg>
      <pc:sldChg chg="add del ord">
        <pc:chgData name="Evan" userId="189f7595-5ca7-422e-addf-eb3d9d0aa020" providerId="ADAL" clId="{4E35CE38-C271-4F78-89D9-C14547C7EE35}" dt="2021-05-20T23:17:10.608" v="1946" actId="47"/>
        <pc:sldMkLst>
          <pc:docMk/>
          <pc:sldMk cId="6417447" sldId="339"/>
        </pc:sldMkLst>
      </pc:sldChg>
      <pc:sldChg chg="modSp add del mod ord">
        <pc:chgData name="Evan" userId="189f7595-5ca7-422e-addf-eb3d9d0aa020" providerId="ADAL" clId="{4E35CE38-C271-4F78-89D9-C14547C7EE35}" dt="2021-05-20T23:04:40.795" v="1915" actId="47"/>
        <pc:sldMkLst>
          <pc:docMk/>
          <pc:sldMk cId="1452745784" sldId="340"/>
        </pc:sldMkLst>
        <pc:spChg chg="mod">
          <ac:chgData name="Evan" userId="189f7595-5ca7-422e-addf-eb3d9d0aa020" providerId="ADAL" clId="{4E35CE38-C271-4F78-89D9-C14547C7EE35}" dt="2021-05-20T22:58:02.330" v="1802" actId="20577"/>
          <ac:spMkLst>
            <pc:docMk/>
            <pc:sldMk cId="1452745784" sldId="340"/>
            <ac:spMk id="5" creationId="{E84C1F32-B916-469B-A50A-E0EAE8B00E75}"/>
          </ac:spMkLst>
        </pc:spChg>
      </pc:sldChg>
      <pc:sldChg chg="modSp add del mod">
        <pc:chgData name="Evan" userId="189f7595-5ca7-422e-addf-eb3d9d0aa020" providerId="ADAL" clId="{4E35CE38-C271-4F78-89D9-C14547C7EE35}" dt="2021-05-20T22:58:39.631" v="1843" actId="2696"/>
        <pc:sldMkLst>
          <pc:docMk/>
          <pc:sldMk cId="1319294888" sldId="341"/>
        </pc:sldMkLst>
        <pc:spChg chg="mod">
          <ac:chgData name="Evan" userId="189f7595-5ca7-422e-addf-eb3d9d0aa020" providerId="ADAL" clId="{4E35CE38-C271-4F78-89D9-C14547C7EE35}" dt="2021-05-20T22:58:25.817" v="1842" actId="20577"/>
          <ac:spMkLst>
            <pc:docMk/>
            <pc:sldMk cId="1319294888" sldId="341"/>
            <ac:spMk id="5" creationId="{E84C1F32-B916-469B-A50A-E0EAE8B00E75}"/>
          </ac:spMkLst>
        </pc:spChg>
      </pc:sldChg>
      <pc:sldChg chg="addSp delSp modSp add mod">
        <pc:chgData name="Evan" userId="189f7595-5ca7-422e-addf-eb3d9d0aa020" providerId="ADAL" clId="{4E35CE38-C271-4F78-89D9-C14547C7EE35}" dt="2021-05-20T23:16:16.646" v="1942" actId="14100"/>
        <pc:sldMkLst>
          <pc:docMk/>
          <pc:sldMk cId="4219685807" sldId="341"/>
        </pc:sldMkLst>
        <pc:graphicFrameChg chg="add mod">
          <ac:chgData name="Evan" userId="189f7595-5ca7-422e-addf-eb3d9d0aa020" providerId="ADAL" clId="{4E35CE38-C271-4F78-89D9-C14547C7EE35}" dt="2021-05-20T23:14:29.140" v="1934" actId="255"/>
          <ac:graphicFrameMkLst>
            <pc:docMk/>
            <pc:sldMk cId="4219685807" sldId="341"/>
            <ac:graphicFrameMk id="6" creationId="{1AFA17CC-E9F2-4440-B335-083672B700C3}"/>
          </ac:graphicFrameMkLst>
        </pc:graphicFrameChg>
        <pc:graphicFrameChg chg="add mod">
          <ac:chgData name="Evan" userId="189f7595-5ca7-422e-addf-eb3d9d0aa020" providerId="ADAL" clId="{4E35CE38-C271-4F78-89D9-C14547C7EE35}" dt="2021-05-20T23:16:16.646" v="1942" actId="14100"/>
          <ac:graphicFrameMkLst>
            <pc:docMk/>
            <pc:sldMk cId="4219685807" sldId="341"/>
            <ac:graphicFrameMk id="7" creationId="{ED86393C-AE5C-49A4-B791-B7E16499816C}"/>
          </ac:graphicFrameMkLst>
        </pc:graphicFrameChg>
        <pc:graphicFrameChg chg="del">
          <ac:chgData name="Evan" userId="189f7595-5ca7-422e-addf-eb3d9d0aa020" providerId="ADAL" clId="{4E35CE38-C271-4F78-89D9-C14547C7EE35}" dt="2021-05-20T23:13:33.022" v="1919" actId="478"/>
          <ac:graphicFrameMkLst>
            <pc:docMk/>
            <pc:sldMk cId="4219685807" sldId="341"/>
            <ac:graphicFrameMk id="11" creationId="{123D5EEF-6681-441D-9C52-C44426151C69}"/>
          </ac:graphicFrameMkLst>
        </pc:graphicFrameChg>
        <pc:graphicFrameChg chg="del">
          <ac:chgData name="Evan" userId="189f7595-5ca7-422e-addf-eb3d9d0aa020" providerId="ADAL" clId="{4E35CE38-C271-4F78-89D9-C14547C7EE35}" dt="2021-05-20T23:15:47.568" v="1937" actId="478"/>
          <ac:graphicFrameMkLst>
            <pc:docMk/>
            <pc:sldMk cId="4219685807" sldId="341"/>
            <ac:graphicFrameMk id="12" creationId="{A3BA56E0-35D3-403F-952D-C34D289A2753}"/>
          </ac:graphicFrameMkLst>
        </pc:graphicFrameChg>
      </pc:sldChg>
      <pc:sldChg chg="add">
        <pc:chgData name="Evan" userId="189f7595-5ca7-422e-addf-eb3d9d0aa020" providerId="ADAL" clId="{4E35CE38-C271-4F78-89D9-C14547C7EE35}" dt="2021-05-21T14:51:15.763" v="1947" actId="2890"/>
        <pc:sldMkLst>
          <pc:docMk/>
          <pc:sldMk cId="3745391782" sldId="342"/>
        </pc:sldMkLst>
      </pc:sldChg>
      <pc:sldMasterChg chg="delSldLayout">
        <pc:chgData name="Evan" userId="189f7595-5ca7-422e-addf-eb3d9d0aa020" providerId="ADAL" clId="{4E35CE38-C271-4F78-89D9-C14547C7EE35}" dt="2021-05-18T20:09:25.952" v="550" actId="2696"/>
        <pc:sldMasterMkLst>
          <pc:docMk/>
          <pc:sldMasterMk cId="3375035676" sldId="2147483654"/>
        </pc:sldMasterMkLst>
        <pc:sldLayoutChg chg="del">
          <pc:chgData name="Evan" userId="189f7595-5ca7-422e-addf-eb3d9d0aa020" providerId="ADAL" clId="{4E35CE38-C271-4F78-89D9-C14547C7EE35}" dt="2021-05-18T20:09:25.952" v="550" actId="2696"/>
          <pc:sldLayoutMkLst>
            <pc:docMk/>
            <pc:sldMasterMk cId="3375035676" sldId="2147483654"/>
            <pc:sldLayoutMk cId="3362912926" sldId="2147483666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ppchp-my.sharepoint.com/personal/evan_caster_ppchp_org/Documents/Desktop/Management/CoC%20Board/System%20Performance%20Measures/PPCoC%20Strategic%20Plan%20Activities%20-%20FY22%20SPM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ppchp-my.sharepoint.com/personal/evan_caster_ppchp_org/Documents/Desktop/Management/CoC%20Board/System%20Performance%20Measures/PPCoC%20Strategic%20Plan%20Activities%20-%20FY22%20SPM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ppchp-my.sharepoint.com/personal/evan_caster_ppchp_org/Documents/Desktop/Management/CoC%20Board/System%20Performance%20Measures/PPCoC%20Strategic%20Plan%20Activities%20-%20FY22%20SPM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ppchp-my.sharepoint.com/personal/evan_caster_ppchp_org/Documents/Desktop/Management/CoC%20Board/System%20Performance%20Measures/PPCoC%20Strategic%20Plan%20Activities%20-%20FY22%20SPM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ppchp-my.sharepoint.com/personal/evan_caster_ppchp_org/Documents/Desktop/Management/CoC%20Board/System%20Performance%20Measures/PPCoC%20Strategic%20Plan%20Activities%20-%20FY22%20SPM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ppchp-my.sharepoint.com/personal/evan_caster_ppchp_org/Documents/Desktop/Management/CoC%20Board/System%20Performance%20Measures/PPCoC%20Strategic%20Plan%20Activities%20-%20FY22%20SPM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u="sng" dirty="0"/>
              <a:t>Objective 1.3:  Reduce First Time homelessness by </a:t>
            </a:r>
            <a:r>
              <a:rPr lang="en-US" sz="2200" b="1" u="sng" dirty="0"/>
              <a:t>15%.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'[PPCoC Strategic Plan Activities - FY22 SPMs.xlsx]Graphs - Rare'!$A$49</c:f>
              <c:strCache>
                <c:ptCount val="1"/>
                <c:pt idx="0">
                  <c:v>2020 SPM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'[PPCoC Strategic Plan Activities - FY22 SPMs.xlsx]Graphs - Rare'!$B$47:$B$48</c:f>
              <c:strCache>
                <c:ptCount val="2"/>
                <c:pt idx="1">
                  <c:v>First Time Homeless</c:v>
                </c:pt>
              </c:strCache>
            </c:strRef>
          </c:cat>
          <c:val>
            <c:numRef>
              <c:f>'[PPCoC Strategic Plan Activities - FY22 SPMs.xlsx]Graphs - Rare'!$B$49</c:f>
              <c:numCache>
                <c:formatCode>General</c:formatCode>
                <c:ptCount val="1"/>
                <c:pt idx="0">
                  <c:v>3227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B1-4CE6-BE41-37CFD73E5AA6}"/>
            </c:ext>
          </c:extLst>
        </c:ser>
        <c:ser>
          <c:idx val="1"/>
          <c:order val="1"/>
          <c:tx>
            <c:strRef>
              <c:f>'[PPCoC Strategic Plan Activities - FY22 SPMs.xlsx]Graphs - Rare'!$A$51</c:f>
              <c:strCache>
                <c:ptCount val="1"/>
                <c:pt idx="0">
                  <c:v>Goal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'[PPCoC Strategic Plan Activities - FY22 SPMs.xlsx]Graphs - Rare'!$B$47:$B$48</c:f>
              <c:strCache>
                <c:ptCount val="2"/>
                <c:pt idx="1">
                  <c:v>First Time Homeless</c:v>
                </c:pt>
              </c:strCache>
            </c:strRef>
          </c:cat>
          <c:val>
            <c:numRef>
              <c:f>'[PPCoC Strategic Plan Activities - FY22 SPMs.xlsx]Graphs - Rare'!$B$51</c:f>
              <c:numCache>
                <c:formatCode>General</c:formatCode>
                <c:ptCount val="1"/>
                <c:pt idx="0">
                  <c:v>2762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B1-4CE6-BE41-37CFD73E5AA6}"/>
            </c:ext>
          </c:extLst>
        </c:ser>
        <c:ser>
          <c:idx val="2"/>
          <c:order val="2"/>
          <c:tx>
            <c:strRef>
              <c:f>'[PPCoC Strategic Plan Activities - FY22 SPMs.xlsx]Graphs - Rare'!$A$50</c:f>
              <c:strCache>
                <c:ptCount val="1"/>
                <c:pt idx="0">
                  <c:v>2021 SPM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'[PPCoC Strategic Plan Activities - FY22 SPMs.xlsx]Graphs - Rare'!$B$50</c:f>
              <c:numCache>
                <c:formatCode>General</c:formatCode>
                <c:ptCount val="1"/>
                <c:pt idx="0">
                  <c:v>2871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B1-4CE6-BE41-37CFD73E5AA6}"/>
            </c:ext>
          </c:extLst>
        </c:ser>
        <c:ser>
          <c:idx val="3"/>
          <c:order val="3"/>
          <c:tx>
            <c:strRef>
              <c:f>'[PPCoC Strategic Plan Activities - FY22 SPMs.xlsx]Graphs - Rare'!$A$52</c:f>
              <c:strCache>
                <c:ptCount val="1"/>
                <c:pt idx="0">
                  <c:v>2022 SPM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B1-4CE6-BE41-37CFD73E5A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'[PPCoC Strategic Plan Activities - FY22 SPMs.xlsx]Graphs - Rare'!$B$52</c:f>
              <c:numCache>
                <c:formatCode>General</c:formatCode>
                <c:ptCount val="1"/>
                <c:pt idx="0">
                  <c:v>3439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EB1-4CE6-BE41-37CFD73E5A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6864240"/>
        <c:axId val="876864896"/>
      </c:barChart>
      <c:catAx>
        <c:axId val="8768642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/>
                  <a:t>First Time</a:t>
                </a:r>
                <a:r>
                  <a:rPr lang="en-US" sz="2200" baseline="0"/>
                  <a:t> Homelessness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6864896"/>
        <c:crosses val="autoZero"/>
        <c:auto val="1"/>
        <c:lblAlgn val="ctr"/>
        <c:lblOffset val="100"/>
        <c:noMultiLvlLbl val="0"/>
      </c:catAx>
      <c:valAx>
        <c:axId val="876864896"/>
        <c:scaling>
          <c:orientation val="minMax"/>
          <c:min val="2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/>
                  <a:t>Number</a:t>
                </a:r>
                <a:r>
                  <a:rPr lang="en-US" sz="2200" baseline="0"/>
                  <a:t> of People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6864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b="0" i="0" u="sng" strike="noStrike" baseline="0" dirty="0">
                <a:effectLst/>
              </a:rPr>
              <a:t>Objective 2.2: Reduce length of time prior to housing move-in to less than</a:t>
            </a:r>
            <a:r>
              <a:rPr lang="en-US" sz="2200" b="1" i="0" u="sng" strike="noStrike" baseline="0" dirty="0">
                <a:effectLst/>
              </a:rPr>
              <a:t> 120 median days</a:t>
            </a:r>
            <a:r>
              <a:rPr lang="en-US" sz="2200" b="0" i="0" u="sng" strike="noStrike" baseline="0" dirty="0">
                <a:effectLst/>
              </a:rPr>
              <a:t>. </a:t>
            </a:r>
            <a:r>
              <a:rPr lang="en-US" sz="2200" b="0" i="0" u="sng" strike="noStrike" baseline="0" dirty="0"/>
              <a:t> </a:t>
            </a:r>
            <a:endParaRPr lang="en-US" sz="2200" u="sng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'[PPCoC Strategic Plan Activities - FY22 SPMs.xlsx]Graphs - Brief'!$A$27</c:f>
              <c:strCache>
                <c:ptCount val="1"/>
                <c:pt idx="0">
                  <c:v>2020 SPM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'[PPCoC Strategic Plan Activities - FY22 SPMs.xlsx]Graphs - Brief'!$B$25:$B$26</c:f>
              <c:strCache>
                <c:ptCount val="2"/>
                <c:pt idx="1">
                  <c:v>Median Days until Housing Move-in while Homeless</c:v>
                </c:pt>
              </c:strCache>
            </c:strRef>
          </c:cat>
          <c:val>
            <c:numRef>
              <c:f>'[PPCoC Strategic Plan Activities - FY22 SPMs.xlsx]Graphs - Brief'!$B$27</c:f>
              <c:numCache>
                <c:formatCode>General</c:formatCode>
                <c:ptCount val="1"/>
                <c:pt idx="0">
                  <c:v>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A8-46BC-8301-61D969D970DD}"/>
            </c:ext>
          </c:extLst>
        </c:ser>
        <c:ser>
          <c:idx val="1"/>
          <c:order val="1"/>
          <c:tx>
            <c:strRef>
              <c:f>'[PPCoC Strategic Plan Activities - FY22 SPMs.xlsx]Graphs - Brief'!$A$29</c:f>
              <c:strCache>
                <c:ptCount val="1"/>
                <c:pt idx="0">
                  <c:v>Goal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'[PPCoC Strategic Plan Activities - FY22 SPMs.xlsx]Graphs - Brief'!$B$25:$B$26</c:f>
              <c:strCache>
                <c:ptCount val="2"/>
                <c:pt idx="1">
                  <c:v>Median Days until Housing Move-in while Homeless</c:v>
                </c:pt>
              </c:strCache>
            </c:strRef>
          </c:cat>
          <c:val>
            <c:numRef>
              <c:f>'[PPCoC Strategic Plan Activities - FY22 SPMs.xlsx]Graphs - Brief'!$B$29</c:f>
              <c:numCache>
                <c:formatCode>General</c:formatCode>
                <c:ptCount val="1"/>
                <c:pt idx="0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A8-46BC-8301-61D969D970DD}"/>
            </c:ext>
          </c:extLst>
        </c:ser>
        <c:ser>
          <c:idx val="2"/>
          <c:order val="2"/>
          <c:tx>
            <c:strRef>
              <c:f>'[PPCoC Strategic Plan Activities - FY22 SPMs.xlsx]Graphs - Brief'!$A$28</c:f>
              <c:strCache>
                <c:ptCount val="1"/>
                <c:pt idx="0">
                  <c:v>2021 SPM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'[PPCoC Strategic Plan Activities - FY22 SPMs.xlsx]Graphs - Brief'!$B$28</c:f>
              <c:numCache>
                <c:formatCode>General</c:formatCode>
                <c:ptCount val="1"/>
                <c:pt idx="0">
                  <c:v>168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A8-46BC-8301-61D969D970DD}"/>
            </c:ext>
          </c:extLst>
        </c:ser>
        <c:ser>
          <c:idx val="3"/>
          <c:order val="3"/>
          <c:tx>
            <c:strRef>
              <c:f>'[PPCoC Strategic Plan Activities - FY22 SPMs.xlsx]Graphs - Brief'!$A$30</c:f>
              <c:strCache>
                <c:ptCount val="1"/>
                <c:pt idx="0">
                  <c:v>2022 SPM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'[PPCoC Strategic Plan Activities - FY22 SPMs.xlsx]Graphs - Brief'!$B$30</c:f>
              <c:numCache>
                <c:formatCode>General</c:formatCode>
                <c:ptCount val="1"/>
                <c:pt idx="0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A8-46BC-8301-61D969D970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6841280"/>
        <c:axId val="876839968"/>
      </c:barChart>
      <c:catAx>
        <c:axId val="8768412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/>
                  <a:t>Median Days until Housing Move-in while Homeless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6839968"/>
        <c:crosses val="autoZero"/>
        <c:auto val="1"/>
        <c:lblAlgn val="ctr"/>
        <c:lblOffset val="100"/>
        <c:noMultiLvlLbl val="0"/>
      </c:catAx>
      <c:valAx>
        <c:axId val="876839968"/>
        <c:scaling>
          <c:orientation val="minMax"/>
          <c:max val="175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/>
                  <a:t>Days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6841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b="0" i="0" u="sng" strike="noStrike" baseline="0">
                <a:effectLst/>
              </a:rPr>
              <a:t>Objective 2.3: Increase exits to permanent housing from street outreach by </a:t>
            </a:r>
            <a:r>
              <a:rPr lang="en-US" sz="2200" b="1" i="0" u="sng" strike="noStrike" baseline="0">
                <a:effectLst/>
              </a:rPr>
              <a:t>5%.</a:t>
            </a:r>
            <a:r>
              <a:rPr lang="en-US" sz="2200" b="0" i="0" u="sng" strike="noStrike" baseline="0"/>
              <a:t> </a:t>
            </a:r>
            <a:endParaRPr lang="en-US" sz="2200" u="sng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'[PPCoC Strategic Plan Activities - FY22 SPMs.xlsx]Graphs - Brief'!$A$47</c:f>
              <c:strCache>
                <c:ptCount val="1"/>
                <c:pt idx="0">
                  <c:v>2020 SPM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'[PPCoC Strategic Plan Activities - FY22 SPMs.xlsx]Graphs - Brief'!$B$45:$B$46</c:f>
              <c:strCache>
                <c:ptCount val="2"/>
                <c:pt idx="1">
                  <c:v>Exits from Street outreach to PH</c:v>
                </c:pt>
              </c:strCache>
            </c:strRef>
          </c:cat>
          <c:val>
            <c:numRef>
              <c:f>'[PPCoC Strategic Plan Activities - FY22 SPMs.xlsx]Graphs - Brief'!$B$47</c:f>
              <c:numCache>
                <c:formatCode>General</c:formatCode>
                <c:ptCount val="1"/>
                <c:pt idx="0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6E-41DD-9E77-C968F947B5FA}"/>
            </c:ext>
          </c:extLst>
        </c:ser>
        <c:ser>
          <c:idx val="1"/>
          <c:order val="1"/>
          <c:tx>
            <c:strRef>
              <c:f>'[PPCoC Strategic Plan Activities - FY22 SPMs.xlsx]Graphs - Brief'!$A$49</c:f>
              <c:strCache>
                <c:ptCount val="1"/>
                <c:pt idx="0">
                  <c:v>Goal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'[PPCoC Strategic Plan Activities - FY22 SPMs.xlsx]Graphs - Brief'!$B$45:$B$46</c:f>
              <c:strCache>
                <c:ptCount val="2"/>
                <c:pt idx="1">
                  <c:v>Exits from Street outreach to PH</c:v>
                </c:pt>
              </c:strCache>
            </c:strRef>
          </c:cat>
          <c:val>
            <c:numRef>
              <c:f>'[PPCoC Strategic Plan Activities - FY22 SPMs.xlsx]Graphs - Brief'!$B$49</c:f>
              <c:numCache>
                <c:formatCode>General</c:formatCode>
                <c:ptCount val="1"/>
                <c:pt idx="0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6E-41DD-9E77-C968F947B5FA}"/>
            </c:ext>
          </c:extLst>
        </c:ser>
        <c:ser>
          <c:idx val="2"/>
          <c:order val="2"/>
          <c:tx>
            <c:strRef>
              <c:f>'[PPCoC Strategic Plan Activities - FY22 SPMs.xlsx]Graphs - Brief'!$A$48</c:f>
              <c:strCache>
                <c:ptCount val="1"/>
                <c:pt idx="0">
                  <c:v>2021 SPM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'[PPCoC Strategic Plan Activities - FY22 SPMs.xlsx]Graphs - Brief'!$B$48</c:f>
              <c:numCache>
                <c:formatCode>General</c:formatCode>
                <c:ptCount val="1"/>
                <c:pt idx="0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6E-41DD-9E77-C968F947B5FA}"/>
            </c:ext>
          </c:extLst>
        </c:ser>
        <c:ser>
          <c:idx val="3"/>
          <c:order val="3"/>
          <c:tx>
            <c:strRef>
              <c:f>'[PPCoC Strategic Plan Activities - FY22 SPMs.xlsx]Graphs - Brief'!$A$50</c:f>
              <c:strCache>
                <c:ptCount val="1"/>
                <c:pt idx="0">
                  <c:v>2022 SPM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'[PPCoC Strategic Plan Activities - FY22 SPMs.xlsx]Graphs - Brief'!$B$50</c:f>
              <c:numCache>
                <c:formatCode>General</c:formatCode>
                <c:ptCount val="1"/>
                <c:pt idx="0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6E-41DD-9E77-C968F947B5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6864240"/>
        <c:axId val="876864896"/>
      </c:barChart>
      <c:catAx>
        <c:axId val="8768642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/>
                  <a:t>Exits from Street Outreach to Permanent Housing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6864896"/>
        <c:crosses val="autoZero"/>
        <c:auto val="1"/>
        <c:lblAlgn val="ctr"/>
        <c:lblOffset val="100"/>
        <c:noMultiLvlLbl val="0"/>
      </c:catAx>
      <c:valAx>
        <c:axId val="876864896"/>
        <c:scaling>
          <c:orientation val="minMax"/>
          <c:max val="175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/>
                  <a:t>Number of Exits</a:t>
                </a:r>
                <a:r>
                  <a:rPr lang="en-US" sz="2200" baseline="0"/>
                  <a:t>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76864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u="sng"/>
              <a:t>Objective 2.4: Increase exits into temporary/Institutions from street outreach by </a:t>
            </a:r>
            <a:r>
              <a:rPr lang="en-US" sz="2200" b="1" u="sng"/>
              <a:t>10%.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'[PPCoC Strategic Plan Activities - FY22 SPMs.xlsx]Graphs - Brief'!$A$63</c:f>
              <c:strCache>
                <c:ptCount val="1"/>
                <c:pt idx="0">
                  <c:v>2020 SPM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'[PPCoC Strategic Plan Activities - FY22 SPMs.xlsx]Graphs - Brief'!$B$61:$B$62</c:f>
              <c:strCache>
                <c:ptCount val="2"/>
                <c:pt idx="1">
                  <c:v>Exits from Street Outreach to Temporary/Institutions</c:v>
                </c:pt>
              </c:strCache>
            </c:strRef>
          </c:cat>
          <c:val>
            <c:numRef>
              <c:f>'[PPCoC Strategic Plan Activities - FY22 SPMs.xlsx]Graphs - Brief'!$B$63</c:f>
              <c:numCache>
                <c:formatCode>General</c:formatCode>
                <c:ptCount val="1"/>
                <c:pt idx="0">
                  <c:v>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87-432E-B696-934F94C15DDB}"/>
            </c:ext>
          </c:extLst>
        </c:ser>
        <c:ser>
          <c:idx val="1"/>
          <c:order val="1"/>
          <c:tx>
            <c:strRef>
              <c:f>'[PPCoC Strategic Plan Activities - FY22 SPMs.xlsx]Graphs - Brief'!$A$65</c:f>
              <c:strCache>
                <c:ptCount val="1"/>
                <c:pt idx="0">
                  <c:v>Goal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'[PPCoC Strategic Plan Activities - FY22 SPMs.xlsx]Graphs - Brief'!$B$61:$B$62</c:f>
              <c:strCache>
                <c:ptCount val="2"/>
                <c:pt idx="1">
                  <c:v>Exits from Street Outreach to Temporary/Institutions</c:v>
                </c:pt>
              </c:strCache>
            </c:strRef>
          </c:cat>
          <c:val>
            <c:numRef>
              <c:f>'[PPCoC Strategic Plan Activities - FY22 SPMs.xlsx]Graphs - Brief'!$B$65</c:f>
              <c:numCache>
                <c:formatCode>General</c:formatCode>
                <c:ptCount val="1"/>
                <c:pt idx="0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87-432E-B696-934F94C15DDB}"/>
            </c:ext>
          </c:extLst>
        </c:ser>
        <c:ser>
          <c:idx val="2"/>
          <c:order val="2"/>
          <c:tx>
            <c:strRef>
              <c:f>'[PPCoC Strategic Plan Activities - FY22 SPMs.xlsx]Graphs - Brief'!$A$64</c:f>
              <c:strCache>
                <c:ptCount val="1"/>
                <c:pt idx="0">
                  <c:v>2021 SPM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'[PPCoC Strategic Plan Activities - FY22 SPMs.xlsx]Graphs - Brief'!$B$64</c:f>
              <c:numCache>
                <c:formatCode>General</c:formatCode>
                <c:ptCount val="1"/>
                <c:pt idx="0">
                  <c:v>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87-432E-B696-934F94C15DDB}"/>
            </c:ext>
          </c:extLst>
        </c:ser>
        <c:ser>
          <c:idx val="3"/>
          <c:order val="3"/>
          <c:tx>
            <c:strRef>
              <c:f>'[PPCoC Strategic Plan Activities - FY22 SPMs.xlsx]Graphs - Brief'!$A$66</c:f>
              <c:strCache>
                <c:ptCount val="1"/>
                <c:pt idx="0">
                  <c:v>2022 SPM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'[PPCoC Strategic Plan Activities - FY22 SPMs.xlsx]Graphs - Brief'!$B$66</c:f>
              <c:numCache>
                <c:formatCode>General</c:formatCode>
                <c:ptCount val="1"/>
                <c:pt idx="0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F87-432E-B696-934F94C15D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5345256"/>
        <c:axId val="1015347224"/>
      </c:barChart>
      <c:catAx>
        <c:axId val="10153452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/>
                  <a:t>Exits from Street Outreach to Temporary/Institutions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5347224"/>
        <c:crosses val="autoZero"/>
        <c:auto val="1"/>
        <c:lblAlgn val="ctr"/>
        <c:lblOffset val="100"/>
        <c:noMultiLvlLbl val="0"/>
      </c:catAx>
      <c:valAx>
        <c:axId val="1015347224"/>
        <c:scaling>
          <c:orientation val="minMax"/>
          <c:max val="175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/>
                  <a:t>Number of Exits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5345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b="0" i="0" u="sng" strike="noStrike" baseline="0">
                <a:effectLst/>
              </a:rPr>
              <a:t>Objective 3.1:  Decrease homeless returns to less than </a:t>
            </a:r>
            <a:r>
              <a:rPr lang="en-US" sz="2200" b="1" i="0" u="sng" strike="noStrike" baseline="0">
                <a:effectLst/>
              </a:rPr>
              <a:t>20% </a:t>
            </a:r>
            <a:r>
              <a:rPr lang="en-US" sz="2200" b="0" i="0" u="sng" strike="noStrike" baseline="0">
                <a:effectLst/>
              </a:rPr>
              <a:t>within six-months of stays from emergency shelter.</a:t>
            </a:r>
            <a:r>
              <a:rPr lang="en-US" sz="2200" b="0" i="0" u="sng" strike="noStrike" baseline="0"/>
              <a:t> </a:t>
            </a:r>
            <a:endParaRPr lang="en-US" sz="2200" u="sng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'[PPCoC Strategic Plan Activities - FY22 SPMs.xlsx]Graphs - Nonrecurring'!$A$3</c:f>
              <c:strCache>
                <c:ptCount val="1"/>
                <c:pt idx="0">
                  <c:v>2020 SPM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'[PPCoC Strategic Plan Activities - FY22 SPMs.xlsx]Graphs - Nonrecurring'!$B$2</c:f>
              <c:strCache>
                <c:ptCount val="1"/>
                <c:pt idx="0">
                  <c:v>Returns to Homelessness within 6-month Emergeny Shelter Stay</c:v>
                </c:pt>
              </c:strCache>
            </c:strRef>
          </c:cat>
          <c:val>
            <c:numRef>
              <c:f>'[PPCoC Strategic Plan Activities - FY22 SPMs.xlsx]Graphs - Nonrecurring'!$B$3</c:f>
              <c:numCache>
                <c:formatCode>0.0%</c:formatCode>
                <c:ptCount val="1"/>
                <c:pt idx="0">
                  <c:v>0.26500000000000001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37-403D-9A4D-6470B7752DB8}"/>
            </c:ext>
          </c:extLst>
        </c:ser>
        <c:ser>
          <c:idx val="1"/>
          <c:order val="1"/>
          <c:tx>
            <c:strRef>
              <c:f>'[PPCoC Strategic Plan Activities - FY22 SPMs.xlsx]Graphs - Nonrecurring'!$A$5</c:f>
              <c:strCache>
                <c:ptCount val="1"/>
                <c:pt idx="0">
                  <c:v>Goal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'[PPCoC Strategic Plan Activities - FY22 SPMs.xlsx]Graphs - Nonrecurring'!$B$2</c:f>
              <c:strCache>
                <c:ptCount val="1"/>
                <c:pt idx="0">
                  <c:v>Returns to Homelessness within 6-month Emergeny Shelter Stay</c:v>
                </c:pt>
              </c:strCache>
            </c:strRef>
          </c:cat>
          <c:val>
            <c:numRef>
              <c:f>'[PPCoC Strategic Plan Activities - FY22 SPMs.xlsx]Graphs - Nonrecurring'!$B$5</c:f>
              <c:numCache>
                <c:formatCode>0.0%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37-403D-9A4D-6470B7752DB8}"/>
            </c:ext>
          </c:extLst>
        </c:ser>
        <c:ser>
          <c:idx val="2"/>
          <c:order val="2"/>
          <c:tx>
            <c:strRef>
              <c:f>'[PPCoC Strategic Plan Activities - FY22 SPMs.xlsx]Graphs - Nonrecurring'!$A$4</c:f>
              <c:strCache>
                <c:ptCount val="1"/>
                <c:pt idx="0">
                  <c:v>2021 SPM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'[PPCoC Strategic Plan Activities - FY22 SPMs.xlsx]Graphs - Nonrecurring'!$B$4</c:f>
              <c:numCache>
                <c:formatCode>0.0%</c:formatCode>
                <c:ptCount val="1"/>
                <c:pt idx="0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37-403D-9A4D-6470B7752DB8}"/>
            </c:ext>
          </c:extLst>
        </c:ser>
        <c:ser>
          <c:idx val="3"/>
          <c:order val="3"/>
          <c:tx>
            <c:strRef>
              <c:f>'[PPCoC Strategic Plan Activities - FY22 SPMs.xlsx]Graphs - Nonrecurring'!$A$6</c:f>
              <c:strCache>
                <c:ptCount val="1"/>
                <c:pt idx="0">
                  <c:v>2022 SPM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'[PPCoC Strategic Plan Activities - FY22 SPMs.xlsx]Graphs - Nonrecurring'!$B$6</c:f>
              <c:numCache>
                <c:formatCode>0.0%</c:formatCode>
                <c:ptCount val="1"/>
                <c:pt idx="0">
                  <c:v>0.20499999999999999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37-403D-9A4D-6470B7752D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69455272"/>
        <c:axId val="969455600"/>
      </c:barChart>
      <c:catAx>
        <c:axId val="969455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455600"/>
        <c:crosses val="autoZero"/>
        <c:auto val="1"/>
        <c:lblAlgn val="ctr"/>
        <c:lblOffset val="100"/>
        <c:noMultiLvlLbl val="0"/>
      </c:catAx>
      <c:valAx>
        <c:axId val="969455600"/>
        <c:scaling>
          <c:orientation val="minMax"/>
          <c:max val="0.3000000000000000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/>
                  <a:t>Percentage Returned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69455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sng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200" u="sng"/>
              <a:t>Objective 3.4:  Increase successful exit placements into permanent housing by </a:t>
            </a:r>
            <a:r>
              <a:rPr lang="en-US" sz="2200" b="1" u="sng"/>
              <a:t>20% </a:t>
            </a:r>
            <a:r>
              <a:rPr lang="en-US" sz="2200" u="sng"/>
              <a:t>of all exits.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sng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'[PPCoC Strategic Plan Activities - FY22 SPMs.xlsx]Graphs - Nonrecurring'!$A$65</c:f>
              <c:strCache>
                <c:ptCount val="1"/>
                <c:pt idx="0">
                  <c:v>2020 SPM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'[PPCoC Strategic Plan Activities - FY22 SPMs.xlsx]Graphs - Nonrecurring'!$B$63:$B$64</c:f>
              <c:strCache>
                <c:ptCount val="2"/>
                <c:pt idx="1">
                  <c:v>Successful Exit Placements into Permanent Housing</c:v>
                </c:pt>
              </c:strCache>
            </c:strRef>
          </c:cat>
          <c:val>
            <c:numRef>
              <c:f>'[PPCoC Strategic Plan Activities - FY22 SPMs.xlsx]Graphs - Nonrecurring'!$B$65</c:f>
              <c:numCache>
                <c:formatCode>0.0%</c:formatCode>
                <c:ptCount val="1"/>
                <c:pt idx="0">
                  <c:v>0.126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D8-4070-A2F5-71A2B4090FC5}"/>
            </c:ext>
          </c:extLst>
        </c:ser>
        <c:ser>
          <c:idx val="1"/>
          <c:order val="1"/>
          <c:tx>
            <c:strRef>
              <c:f>'[PPCoC Strategic Plan Activities - FY22 SPMs.xlsx]Graphs - Nonrecurring'!$A$67</c:f>
              <c:strCache>
                <c:ptCount val="1"/>
                <c:pt idx="0">
                  <c:v>Goal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'[PPCoC Strategic Plan Activities - FY22 SPMs.xlsx]Graphs - Nonrecurring'!$B$63:$B$64</c:f>
              <c:strCache>
                <c:ptCount val="2"/>
                <c:pt idx="1">
                  <c:v>Successful Exit Placements into Permanent Housing</c:v>
                </c:pt>
              </c:strCache>
            </c:strRef>
          </c:cat>
          <c:val>
            <c:numRef>
              <c:f>'[PPCoC Strategic Plan Activities - FY22 SPMs.xlsx]Graphs - Nonrecurring'!$B$67</c:f>
              <c:numCache>
                <c:formatCode>0.0%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D8-4070-A2F5-71A2B4090FC5}"/>
            </c:ext>
          </c:extLst>
        </c:ser>
        <c:ser>
          <c:idx val="2"/>
          <c:order val="2"/>
          <c:tx>
            <c:strRef>
              <c:f>'[PPCoC Strategic Plan Activities - FY22 SPMs.xlsx]Graphs - Nonrecurring'!$A$66</c:f>
              <c:strCache>
                <c:ptCount val="1"/>
                <c:pt idx="0">
                  <c:v>2021 SPM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'[PPCoC Strategic Plan Activities - FY22 SPMs.xlsx]Graphs - Nonrecurring'!$B$66</c:f>
              <c:numCache>
                <c:formatCode>0.0%</c:formatCode>
                <c:ptCount val="1"/>
                <c:pt idx="0">
                  <c:v>0.13700000000000001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D8-4070-A2F5-71A2B4090FC5}"/>
            </c:ext>
          </c:extLst>
        </c:ser>
        <c:ser>
          <c:idx val="3"/>
          <c:order val="3"/>
          <c:tx>
            <c:strRef>
              <c:f>'[PPCoC Strategic Plan Activities - FY22 SPMs.xlsx]Graphs - Nonrecurring'!$A$68</c:f>
              <c:strCache>
                <c:ptCount val="1"/>
                <c:pt idx="0">
                  <c:v>2022 SPM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'[PPCoC Strategic Plan Activities - FY22 SPMs.xlsx]Graphs - Nonrecurring'!$B$68</c:f>
              <c:numCache>
                <c:formatCode>0.0%</c:formatCode>
                <c:ptCount val="1"/>
                <c:pt idx="0">
                  <c:v>0.13200000000000001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D8-4070-A2F5-71A2B4090F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5316064"/>
        <c:axId val="1015315736"/>
      </c:barChart>
      <c:catAx>
        <c:axId val="10153160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/>
                  <a:t>Successful Exit</a:t>
                </a:r>
                <a:r>
                  <a:rPr lang="en-US" sz="2200" baseline="0"/>
                  <a:t> Placement into Permament Housing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5315736"/>
        <c:crosses val="autoZero"/>
        <c:auto val="1"/>
        <c:lblAlgn val="ctr"/>
        <c:lblOffset val="100"/>
        <c:noMultiLvlLbl val="0"/>
      </c:catAx>
      <c:valAx>
        <c:axId val="1015315736"/>
        <c:scaling>
          <c:orientation val="minMax"/>
          <c:max val="0.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200"/>
                  <a:t>Percentages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15316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8E712-99DC-41D1-9B68-5FE5304FC3D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8BF4E2-CB63-4E22-83DD-9B3AA862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7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26A974-D4E9-430A-BDE6-37740FB233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4503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Continuum of Care is governed by the Code of Federal Regulations:  24 CFR Part 578 Continuum of Care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26A974-D4E9-430A-BDE6-37740FB2331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94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Homeless Diversion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8BF4E2-CB63-4E22-83DD-9B3AA862E42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48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4E4F77-FA38-44E2-9D65-A6148D3076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81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8AE652-D950-473A-9FC6-EC6F020B11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83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03A3CF-3A8C-47FA-A607-F835C51934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248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8861A0-CC5A-4060-83A1-B965CAD4E4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91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BEF0513-3582-4009-B408-D011532341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99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50475B-2B44-4DBF-88BD-24601F41D0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8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257291-781D-436C-B5D1-06E1E1A75D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932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98D8A22-A8C5-4F4D-95B6-743FEB4049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5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B3CF95-6B63-4B4C-B5A1-4E62AE0620C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574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66A5AB-CD48-4AFF-BCB1-CD56AC8FEF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4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AEE516-EABD-4069-8E36-F4EE3DE3B6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97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C1CD37B-17B7-4F1C-A2A9-E28863ED05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8650" y="6070867"/>
            <a:ext cx="7886700" cy="63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233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03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4" y="1098133"/>
            <a:ext cx="3249230" cy="4634664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8411" y="1543051"/>
            <a:ext cx="2810467" cy="188594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Spring 2023 Membership Meeting</a:t>
            </a:r>
            <a:endParaRPr lang="en-US" sz="4000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3344" y="3789950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2BC13AFC-8DEE-4A42-A161-DF2AF48272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367" y="1705528"/>
            <a:ext cx="4915159" cy="3452901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62D5DDB-A659-433B-B05B-00307E397B87}"/>
              </a:ext>
            </a:extLst>
          </p:cNvPr>
          <p:cNvSpPr txBox="1">
            <a:spLocks/>
          </p:cNvSpPr>
          <p:nvPr/>
        </p:nvSpPr>
        <p:spPr>
          <a:xfrm>
            <a:off x="505677" y="4204416"/>
            <a:ext cx="2810467" cy="11105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>
                <a:solidFill>
                  <a:srgbClr val="FFFFFF"/>
                </a:solidFill>
                <a:cs typeface="Calibri Light"/>
              </a:rPr>
              <a:t>PPCoC</a:t>
            </a:r>
            <a:r>
              <a:rPr lang="en-US" sz="3200" dirty="0">
                <a:solidFill>
                  <a:srgbClr val="FFFFFF"/>
                </a:solidFill>
                <a:cs typeface="Calibri Light"/>
              </a:rPr>
              <a:t> </a:t>
            </a:r>
          </a:p>
          <a:p>
            <a:r>
              <a:rPr lang="en-US" sz="3200" dirty="0">
                <a:solidFill>
                  <a:srgbClr val="FFFFFF"/>
                </a:solidFill>
                <a:cs typeface="Calibri Light"/>
              </a:rPr>
              <a:t>Governing Board - </a:t>
            </a:r>
          </a:p>
          <a:p>
            <a:r>
              <a:rPr lang="en-US" sz="3200" dirty="0">
                <a:solidFill>
                  <a:srgbClr val="FFFFFF"/>
                </a:solidFill>
                <a:cs typeface="Calibri Light"/>
              </a:rPr>
              <a:t>June 2, 2023</a:t>
            </a:r>
            <a:endParaRPr 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ADFB337-DDC4-4E46-B080-929E2AC7B2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649552"/>
              </p:ext>
            </p:extLst>
          </p:nvPr>
        </p:nvGraphicFramePr>
        <p:xfrm>
          <a:off x="304800" y="304800"/>
          <a:ext cx="8458199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957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15ABAB5-1C21-4DC7-8D2F-06A30D4180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3339120"/>
              </p:ext>
            </p:extLst>
          </p:nvPr>
        </p:nvGraphicFramePr>
        <p:xfrm>
          <a:off x="304800" y="304800"/>
          <a:ext cx="8381999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1029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3D21A58-80BC-49DC-A756-1F80407CB8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827364"/>
              </p:ext>
            </p:extLst>
          </p:nvPr>
        </p:nvGraphicFramePr>
        <p:xfrm>
          <a:off x="381000" y="304800"/>
          <a:ext cx="8381999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51261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17D0876-6EC4-426C-A612-4FDAA0210A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7482592"/>
              </p:ext>
            </p:extLst>
          </p:nvPr>
        </p:nvGraphicFramePr>
        <p:xfrm>
          <a:off x="381000" y="381000"/>
          <a:ext cx="8305800" cy="5562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6639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83167-EB6C-D07B-E9AD-101E6B719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/>
              <a:t>Presentation from Kristin Toombs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A4914-2525-42D9-9715-D52DAC9D3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Director – Office of Homeless Initiatives</a:t>
            </a:r>
          </a:p>
          <a:p>
            <a:r>
              <a:rPr lang="en-US" sz="3600" dirty="0"/>
              <a:t>Colorado Department of Local Affairs</a:t>
            </a:r>
          </a:p>
          <a:p>
            <a:r>
              <a:rPr lang="en-US" sz="3600" dirty="0"/>
              <a:t>Division of Housing</a:t>
            </a:r>
          </a:p>
        </p:txBody>
      </p:sp>
    </p:spTree>
    <p:extLst>
      <p:ext uri="{BB962C8B-B14F-4D97-AF65-F5344CB8AC3E}">
        <p14:creationId xmlns:p14="http://schemas.microsoft.com/office/powerpoint/2010/main" val="211054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655F88-4C2B-7A46-AB91-4593FEE0A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6154" y="881329"/>
            <a:ext cx="3988849" cy="1381125"/>
          </a:xfrm>
        </p:spPr>
        <p:txBody>
          <a:bodyPr>
            <a:normAutofit/>
          </a:bodyPr>
          <a:lstStyle/>
          <a:p>
            <a:pPr algn="ctr"/>
            <a:r>
              <a:rPr lang="en-US" sz="5400" u="sng" dirty="0">
                <a:solidFill>
                  <a:srgbClr val="000000"/>
                </a:solidFill>
              </a:rPr>
              <a:t>Q and A</a:t>
            </a:r>
          </a:p>
        </p:txBody>
      </p:sp>
      <p:pic>
        <p:nvPicPr>
          <p:cNvPr id="24" name="Graphic 23" descr="Help">
            <a:extLst>
              <a:ext uri="{FF2B5EF4-FFF2-40B4-BE49-F238E27FC236}">
                <a16:creationId xmlns:a16="http://schemas.microsoft.com/office/drawing/2014/main" id="{A4ED139B-8789-4098-B2FE-315BBC43F8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57208" y="2253892"/>
            <a:ext cx="3026740" cy="302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391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A259D-ADE5-4AB7-8A1F-D7FCC7C1E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u="sng" dirty="0">
                <a:solidFill>
                  <a:srgbClr val="000000"/>
                </a:solidFill>
              </a:rPr>
              <a:t>Call for New Members</a:t>
            </a:r>
          </a:p>
        </p:txBody>
      </p:sp>
      <p:pic>
        <p:nvPicPr>
          <p:cNvPr id="5" name="Graphic 4" descr="Blog with solid fill">
            <a:extLst>
              <a:ext uri="{FF2B5EF4-FFF2-40B4-BE49-F238E27FC236}">
                <a16:creationId xmlns:a16="http://schemas.microsoft.com/office/drawing/2014/main" id="{2323C0F7-31AE-D758-FBA1-0E4EBCD94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69344" y="1462089"/>
            <a:ext cx="4405311" cy="4405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748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737F3-EA79-4EB5-9B89-C8ABEA200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u="sng" dirty="0">
                <a:solidFill>
                  <a:schemeClr val="tx1">
                    <a:lumMod val="50000"/>
                  </a:schemeClr>
                </a:solidFill>
              </a:rPr>
              <a:t>Membership Meeting Agenda</a:t>
            </a:r>
            <a:endParaRPr lang="en-US" sz="32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05F65-B23D-401A-B137-2D34EC769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8462"/>
            <a:ext cx="7886700" cy="4351338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Welcome – Call to order</a:t>
            </a: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PPCoC Strategic Plan updates</a:t>
            </a: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Colorado Homelessness Response presentation</a:t>
            </a:r>
          </a:p>
          <a:p>
            <a:pPr marL="742950" marR="0" lvl="1" indent="-28575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Kristin Toombs, </a:t>
            </a:r>
            <a:r>
              <a:rPr lang="en-US" sz="2400" i="1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Director of Homeless Initiatives</a:t>
            </a: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, Division of Housing, Department of Local Affairs</a:t>
            </a: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Q &amp; A</a:t>
            </a:r>
          </a:p>
          <a:p>
            <a:pPr marL="342900" marR="0" lvl="0" indent="-3429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rgbClr val="002B38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Call for New Members</a:t>
            </a:r>
          </a:p>
        </p:txBody>
      </p:sp>
    </p:spTree>
    <p:extLst>
      <p:ext uri="{BB962C8B-B14F-4D97-AF65-F5344CB8AC3E}">
        <p14:creationId xmlns:p14="http://schemas.microsoft.com/office/powerpoint/2010/main" val="332198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2D1A8-96E1-4DFA-B1A3-F5CEFA348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27" y="394691"/>
            <a:ext cx="5970873" cy="994172"/>
          </a:xfrm>
        </p:spPr>
        <p:txBody>
          <a:bodyPr>
            <a:normAutofit/>
          </a:bodyPr>
          <a:lstStyle/>
          <a:p>
            <a:r>
              <a:rPr lang="en-US" sz="4000" b="1" u="sng" dirty="0">
                <a:cs typeface="Calibri Light"/>
              </a:rPr>
              <a:t>Continuum of Care Purpose</a:t>
            </a:r>
            <a:endParaRPr lang="en-US" sz="40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4DC0F-68EC-48DE-928A-4EFEAA95B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916" y="891777"/>
            <a:ext cx="5849652" cy="489942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/>
              <a:t>Promote communitywide commitment to the goal of ending homelessness;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Provide funding for efforts to quickly rehouse homeless individuals and families while minimizing the trauma and dislocation caused to homeless individuals, families, and communities by homelessness;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Promote access to and effective utilization of mainstream programs by homeless individuals and families; and</a:t>
            </a:r>
          </a:p>
          <a:p>
            <a:pPr>
              <a:spcAft>
                <a:spcPts val="600"/>
              </a:spcAft>
            </a:pPr>
            <a:r>
              <a:rPr lang="en-US" sz="2000" dirty="0"/>
              <a:t>Optimize self-sufficiency among individuals and families experiencing homelessness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25FF3D-CF8D-4C78-AA1A-3576584DB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9927" y="5615327"/>
            <a:ext cx="6289612" cy="350045"/>
          </a:xfrm>
        </p:spPr>
        <p:txBody>
          <a:bodyPr>
            <a:normAutofit/>
          </a:bodyPr>
          <a:lstStyle/>
          <a:p>
            <a:pPr algn="l" defTabSz="685800">
              <a:spcAft>
                <a:spcPts val="450"/>
              </a:spcAf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/>
              </a:rPr>
              <a:t>Source: </a:t>
            </a:r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https://files.hudexchange.info/resources/documents/CoCProgramIntroductoryGuide.pdf</a:t>
            </a:r>
            <a:endParaRPr lang="en-US" sz="1200" i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/>
            </a:endParaRPr>
          </a:p>
        </p:txBody>
      </p:sp>
      <p:pic>
        <p:nvPicPr>
          <p:cNvPr id="8" name="Graphic 7" descr="Suburban scene">
            <a:extLst>
              <a:ext uri="{FF2B5EF4-FFF2-40B4-BE49-F238E27FC236}">
                <a16:creationId xmlns:a16="http://schemas.microsoft.com/office/drawing/2014/main" id="{758BD038-BBC8-44FC-A9D0-1C62E1E2A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9800" y="1752416"/>
            <a:ext cx="3003123" cy="3003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05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76AF2-2B45-EC38-A843-16A20FDD8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2400"/>
            <a:ext cx="7886700" cy="870745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PPCoC Governing Board Roster - 2023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2A679-8DA7-4DCA-910D-620F2CF68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3000"/>
            <a:ext cx="3790950" cy="5033963"/>
          </a:xfrm>
        </p:spPr>
        <p:txBody>
          <a:bodyPr>
            <a:normAutofit fontScale="775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595A5C"/>
                </a:solidFill>
                <a:effectLst/>
                <a:latin typeface="open-sans"/>
              </a:rPr>
              <a:t>Alison Gerbig, LSW</a:t>
            </a:r>
            <a:r>
              <a:rPr lang="en-US" b="0" i="0" dirty="0">
                <a:solidFill>
                  <a:srgbClr val="595A5C"/>
                </a:solidFill>
                <a:effectLst/>
                <a:latin typeface="open-sans"/>
              </a:rPr>
              <a:t>, Program Manager, Rocky Mountain Human Services, Homes for All Veterans program -SSVF.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595A5C"/>
                </a:solidFill>
                <a:effectLst/>
                <a:latin typeface="open-sans"/>
              </a:rPr>
              <a:t>Andy Barton</a:t>
            </a:r>
            <a:r>
              <a:rPr lang="en-US" b="0" i="0" dirty="0">
                <a:solidFill>
                  <a:srgbClr val="595A5C"/>
                </a:solidFill>
                <a:effectLst/>
                <a:latin typeface="open-sans"/>
              </a:rPr>
              <a:t>, President &amp; CEO, Catholic Charities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595A5C"/>
                </a:solidFill>
                <a:effectLst/>
                <a:latin typeface="open-sans"/>
              </a:rPr>
              <a:t>Anne Markley</a:t>
            </a:r>
            <a:r>
              <a:rPr lang="en-US" b="0" i="0" dirty="0">
                <a:solidFill>
                  <a:srgbClr val="595A5C"/>
                </a:solidFill>
                <a:effectLst/>
                <a:latin typeface="open-sans"/>
              </a:rPr>
              <a:t>, CEO, TESSA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595A5C"/>
                </a:solidFill>
                <a:effectLst/>
                <a:latin typeface="open-sans"/>
              </a:rPr>
              <a:t>Anne Beer</a:t>
            </a:r>
            <a:r>
              <a:rPr lang="en-US" b="0" i="0" dirty="0">
                <a:solidFill>
                  <a:srgbClr val="595A5C"/>
                </a:solidFill>
                <a:effectLst/>
                <a:latin typeface="open-sans"/>
              </a:rPr>
              <a:t>, Retired, former Director of Health Equity, Peak Vista Community Health Centers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595A5C"/>
                </a:solidFill>
                <a:effectLst/>
                <a:latin typeface="open-sans"/>
              </a:rPr>
              <a:t>Christopher Garvin</a:t>
            </a:r>
            <a:r>
              <a:rPr lang="en-US" b="0" i="0" dirty="0">
                <a:solidFill>
                  <a:srgbClr val="595A5C"/>
                </a:solidFill>
                <a:effectLst/>
                <a:latin typeface="open-sans"/>
              </a:rPr>
              <a:t>, Deputy Executive Director, El Paso County Department of Human Services</a:t>
            </a:r>
          </a:p>
          <a:p>
            <a:pPr fontAlgn="base"/>
            <a:r>
              <a:rPr lang="en-US" b="1" i="0" dirty="0">
                <a:solidFill>
                  <a:srgbClr val="595A5C"/>
                </a:solidFill>
                <a:effectLst/>
                <a:latin typeface="open-sans"/>
              </a:rPr>
              <a:t>Crystal Karr*</a:t>
            </a:r>
            <a:r>
              <a:rPr lang="en-US" b="0" i="0" dirty="0">
                <a:solidFill>
                  <a:srgbClr val="595A5C"/>
                </a:solidFill>
                <a:effectLst/>
                <a:latin typeface="open-sans"/>
              </a:rPr>
              <a:t>, Homeless Prevention and Response Coordinator, City of Colorado Springs</a:t>
            </a:r>
            <a:endParaRPr lang="en-US" b="1" i="0" dirty="0">
              <a:solidFill>
                <a:srgbClr val="595A5C"/>
              </a:solidFill>
              <a:effectLst/>
              <a:latin typeface="open-sans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595A5C"/>
                </a:solidFill>
                <a:effectLst/>
                <a:latin typeface="open-sans"/>
              </a:rPr>
              <a:t>Haley Chapin</a:t>
            </a:r>
            <a:r>
              <a:rPr lang="en-US" b="0" i="0" dirty="0">
                <a:solidFill>
                  <a:srgbClr val="595A5C"/>
                </a:solidFill>
                <a:effectLst/>
                <a:latin typeface="open-sans"/>
              </a:rPr>
              <a:t>, Executive Director, Tri-Lakes Cares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595A5C"/>
                </a:solidFill>
                <a:effectLst/>
                <a:latin typeface="open-sans"/>
              </a:rPr>
              <a:t>Jansen Howard</a:t>
            </a:r>
            <a:r>
              <a:rPr lang="en-US" b="0" i="0" dirty="0">
                <a:solidFill>
                  <a:srgbClr val="595A5C"/>
                </a:solidFill>
                <a:effectLst/>
                <a:latin typeface="open-sans"/>
              </a:rPr>
              <a:t>, Street Outreach Program Manager, Homeward Pikes Peak</a:t>
            </a:r>
          </a:p>
          <a:p>
            <a:pPr fontAlgn="base"/>
            <a:r>
              <a:rPr lang="en-US" b="1" dirty="0">
                <a:solidFill>
                  <a:srgbClr val="595A5C"/>
                </a:solidFill>
                <a:latin typeface="open-sans"/>
              </a:rPr>
              <a:t>Karla Colonnieves*, </a:t>
            </a:r>
            <a:r>
              <a:rPr lang="en-US" dirty="0">
                <a:solidFill>
                  <a:srgbClr val="595A5C"/>
                </a:solidFill>
                <a:latin typeface="open-sans"/>
              </a:rPr>
              <a:t>Homeless Programs Specialist, State Housing Vouchers, Office of Homeless Initiatives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595A5C"/>
                </a:solidFill>
                <a:effectLst/>
                <a:latin typeface="open-sans"/>
              </a:rPr>
              <a:t>Kat Lilley-Blair</a:t>
            </a:r>
            <a:r>
              <a:rPr lang="en-US" b="0" i="0" dirty="0">
                <a:solidFill>
                  <a:srgbClr val="595A5C"/>
                </a:solidFill>
                <a:effectLst/>
                <a:latin typeface="open-sans"/>
              </a:rPr>
              <a:t>, Office Manager, NAMI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CE74D7-67CA-29F1-1C12-5E49F4AECAF8}"/>
              </a:ext>
            </a:extLst>
          </p:cNvPr>
          <p:cNvSpPr txBox="1">
            <a:spLocks/>
          </p:cNvSpPr>
          <p:nvPr/>
        </p:nvSpPr>
        <p:spPr>
          <a:xfrm>
            <a:off x="4572000" y="1143000"/>
            <a:ext cx="3790950" cy="5033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700" b="1" i="0" dirty="0">
                <a:solidFill>
                  <a:srgbClr val="595A5C"/>
                </a:solidFill>
                <a:effectLst/>
                <a:latin typeface="open-sans"/>
              </a:rPr>
              <a:t>Kayla Rockhold</a:t>
            </a:r>
            <a:r>
              <a:rPr lang="en-US" sz="1700" b="0" i="0" dirty="0">
                <a:solidFill>
                  <a:srgbClr val="595A5C"/>
                </a:solidFill>
                <a:effectLst/>
                <a:latin typeface="open-sans"/>
              </a:rPr>
              <a:t>, LCSW, Social Worker, Pikes Peak Library District</a:t>
            </a:r>
            <a:endParaRPr lang="en-US" sz="1700" b="1" i="0" dirty="0">
              <a:solidFill>
                <a:srgbClr val="595A5C"/>
              </a:solidFill>
              <a:effectLst/>
              <a:latin typeface="open-sans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700" b="1" i="0" dirty="0">
                <a:solidFill>
                  <a:srgbClr val="595A5C"/>
                </a:solidFill>
                <a:effectLst/>
                <a:latin typeface="open-sans"/>
              </a:rPr>
              <a:t>Kristy Milligan</a:t>
            </a:r>
            <a:r>
              <a:rPr lang="en-US" sz="1700" b="0" i="0" dirty="0">
                <a:solidFill>
                  <a:srgbClr val="595A5C"/>
                </a:solidFill>
                <a:effectLst/>
                <a:latin typeface="open-sans"/>
              </a:rPr>
              <a:t>, CEO, Westside Cares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700" b="1" i="0" dirty="0">
                <a:solidFill>
                  <a:srgbClr val="595A5C"/>
                </a:solidFill>
                <a:effectLst/>
                <a:latin typeface="open-sans"/>
              </a:rPr>
              <a:t>Marissa Shoback</a:t>
            </a:r>
            <a:r>
              <a:rPr lang="en-US" sz="1700" b="0" i="0" dirty="0">
                <a:solidFill>
                  <a:srgbClr val="595A5C"/>
                </a:solidFill>
                <a:effectLst/>
                <a:latin typeface="open-sans"/>
              </a:rPr>
              <a:t>, Finance Director, Colorado Statewide Parent Coalition 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700" b="1" i="0" dirty="0">
                <a:solidFill>
                  <a:srgbClr val="595A5C"/>
                </a:solidFill>
                <a:effectLst/>
                <a:latin typeface="open-sans"/>
              </a:rPr>
              <a:t>Michael Malone</a:t>
            </a:r>
            <a:r>
              <a:rPr lang="en-US" sz="1700" b="0" i="0" dirty="0">
                <a:solidFill>
                  <a:srgbClr val="595A5C"/>
                </a:solidFill>
                <a:effectLst/>
                <a:latin typeface="open-sans"/>
              </a:rPr>
              <a:t>, Regional Director, Weidner Apartments Home</a:t>
            </a:r>
            <a:r>
              <a:rPr lang="en-US" sz="1700" b="0" i="1" dirty="0">
                <a:solidFill>
                  <a:srgbClr val="595A5C"/>
                </a:solidFill>
                <a:effectLst/>
                <a:latin typeface="open-sans"/>
              </a:rPr>
              <a:t>s</a:t>
            </a:r>
            <a:endParaRPr lang="en-US" sz="1700" b="0" i="0" dirty="0">
              <a:solidFill>
                <a:srgbClr val="595A5C"/>
              </a:solidFill>
              <a:effectLst/>
              <a:latin typeface="open-sans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700" b="1" i="0" dirty="0">
                <a:solidFill>
                  <a:srgbClr val="595A5C"/>
                </a:solidFill>
                <a:effectLst/>
                <a:latin typeface="open-sans"/>
              </a:rPr>
              <a:t>Paul Spencer*</a:t>
            </a:r>
            <a:r>
              <a:rPr lang="en-US" sz="1700" b="0" i="0" dirty="0">
                <a:solidFill>
                  <a:srgbClr val="595A5C"/>
                </a:solidFill>
                <a:effectLst/>
                <a:latin typeface="open-sans"/>
              </a:rPr>
              <a:t>, Deputy Director, Colorado Springs Housing Authority</a:t>
            </a:r>
          </a:p>
          <a:p>
            <a:pPr fontAlgn="base"/>
            <a:r>
              <a:rPr lang="en-US" sz="1700" b="1" i="0" dirty="0">
                <a:solidFill>
                  <a:srgbClr val="595A5C"/>
                </a:solidFill>
                <a:effectLst/>
                <a:latin typeface="open-sans"/>
              </a:rPr>
              <a:t>Randi Davis*</a:t>
            </a:r>
            <a:r>
              <a:rPr lang="en-US" sz="1700" b="0" i="0" dirty="0">
                <a:solidFill>
                  <a:srgbClr val="595A5C"/>
                </a:solidFill>
                <a:effectLst/>
                <a:latin typeface="open-sans"/>
              </a:rPr>
              <a:t>, Housing Analyst, El Paso County Economic Development</a:t>
            </a:r>
            <a:endParaRPr lang="en-US" sz="1700" b="1" i="0" dirty="0">
              <a:solidFill>
                <a:srgbClr val="595A5C"/>
              </a:solidFill>
              <a:effectLst/>
              <a:latin typeface="open-sans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700" b="1" i="0" dirty="0">
                <a:solidFill>
                  <a:srgbClr val="595A5C"/>
                </a:solidFill>
                <a:effectLst/>
                <a:latin typeface="open-sans"/>
              </a:rPr>
              <a:t>Stephanie Johnson</a:t>
            </a:r>
            <a:r>
              <a:rPr lang="en-US" sz="1700" b="0" i="0" dirty="0">
                <a:solidFill>
                  <a:srgbClr val="595A5C"/>
                </a:solidFill>
                <a:effectLst/>
                <a:latin typeface="open-sans"/>
              </a:rPr>
              <a:t>, Associate Professor, College of Education, University of the Southwest 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700" b="1" i="0" dirty="0">
                <a:solidFill>
                  <a:srgbClr val="595A5C"/>
                </a:solidFill>
                <a:effectLst/>
                <a:latin typeface="open-sans"/>
              </a:rPr>
              <a:t>Terry Anderson</a:t>
            </a:r>
            <a:r>
              <a:rPr lang="en-US" sz="1700" b="0" i="0" dirty="0">
                <a:solidFill>
                  <a:srgbClr val="595A5C"/>
                </a:solidFill>
                <a:effectLst/>
                <a:latin typeface="open-sans"/>
              </a:rPr>
              <a:t>, Chief Operating Officer, Springs Rescue Mission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1700" b="1" i="0" dirty="0">
                <a:solidFill>
                  <a:srgbClr val="595A5C"/>
                </a:solidFill>
                <a:effectLst/>
                <a:latin typeface="open-sans"/>
              </a:rPr>
              <a:t>Velda Baker</a:t>
            </a:r>
            <a:r>
              <a:rPr lang="en-US" sz="1700" b="0" i="0" dirty="0">
                <a:solidFill>
                  <a:srgbClr val="595A5C"/>
                </a:solidFill>
                <a:effectLst/>
                <a:latin typeface="open-sans"/>
              </a:rPr>
              <a:t>, Faith Community Nurse, Penrose-St. Francis Hospital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500" dirty="0">
              <a:solidFill>
                <a:srgbClr val="595A5C"/>
              </a:solidFill>
              <a:latin typeface="open-sans"/>
            </a:endParaRPr>
          </a:p>
          <a:p>
            <a:pPr marL="0" indent="0" algn="l" fontAlgn="base">
              <a:buNone/>
            </a:pPr>
            <a:r>
              <a:rPr lang="en-US" sz="1700" b="0" i="0" dirty="0">
                <a:solidFill>
                  <a:srgbClr val="595A5C"/>
                </a:solidFill>
                <a:effectLst/>
                <a:latin typeface="open-sans"/>
              </a:rPr>
              <a:t>*indicates ex-officio status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595A5C"/>
              </a:solidFill>
              <a:effectLst/>
              <a:latin typeface="open-sans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300" dirty="0">
              <a:solidFill>
                <a:srgbClr val="595A5C"/>
              </a:solidFill>
              <a:latin typeface="open-sans"/>
            </a:endParaRPr>
          </a:p>
        </p:txBody>
      </p:sp>
    </p:spTree>
    <p:extLst>
      <p:ext uri="{BB962C8B-B14F-4D97-AF65-F5344CB8AC3E}">
        <p14:creationId xmlns:p14="http://schemas.microsoft.com/office/powerpoint/2010/main" val="308661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E2D1C8-E839-4D78-9B0F-D68D756DA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13879"/>
            <a:ext cx="80772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u="sng" dirty="0"/>
              <a:t>PPCoC 3-Year Strategic Plan - Goals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42BE42-6613-DF8C-2305-200E3A690D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50" y="1524000"/>
            <a:ext cx="8698302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736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871B8-A340-4B5C-87AA-9C6749DBD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-76200"/>
            <a:ext cx="8763000" cy="1325563"/>
          </a:xfrm>
        </p:spPr>
        <p:txBody>
          <a:bodyPr>
            <a:normAutofit/>
          </a:bodyPr>
          <a:lstStyle/>
          <a:p>
            <a:r>
              <a:rPr lang="en-US" sz="4800" b="1" dirty="0"/>
              <a:t> </a:t>
            </a:r>
            <a:r>
              <a:rPr lang="en-US" sz="4800" b="1" u="sng" dirty="0"/>
              <a:t>Rare</a:t>
            </a:r>
            <a:r>
              <a:rPr lang="en-US" sz="4800" b="1" dirty="0"/>
              <a:t>		   	    </a:t>
            </a:r>
            <a:r>
              <a:rPr lang="en-US" sz="4800" b="1" u="sng" dirty="0"/>
              <a:t>Brief</a:t>
            </a:r>
            <a:r>
              <a:rPr lang="en-US" sz="4800" b="1" dirty="0"/>
              <a:t>	         </a:t>
            </a:r>
            <a:r>
              <a:rPr lang="en-US" sz="4800" b="1" u="sng" dirty="0"/>
              <a:t>One-time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7764AD-F139-D7B9-0A8C-963AA74CE5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244" y="1066800"/>
            <a:ext cx="8763000" cy="4825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39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3E7CBA0B-AF3F-46CD-9F2F-0F7D9573F5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9" r="1434" b="4"/>
          <a:stretch/>
        </p:blipFill>
        <p:spPr bwMode="auto">
          <a:xfrm>
            <a:off x="1752600" y="304800"/>
            <a:ext cx="6066140" cy="5521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434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F817A06-B81E-42B2-A932-B3706DD6C0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3358061"/>
              </p:ext>
            </p:extLst>
          </p:nvPr>
        </p:nvGraphicFramePr>
        <p:xfrm>
          <a:off x="381000" y="304800"/>
          <a:ext cx="8305799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991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7992D85-3966-47B7-BB12-08D7416B6F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6345767"/>
              </p:ext>
            </p:extLst>
          </p:nvPr>
        </p:nvGraphicFramePr>
        <p:xfrm>
          <a:off x="381000" y="381000"/>
          <a:ext cx="85344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573076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4553</TotalTime>
  <Words>566</Words>
  <Application>Microsoft Office PowerPoint</Application>
  <PresentationFormat>On-screen Show (4:3)</PresentationFormat>
  <Paragraphs>70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open-sans</vt:lpstr>
      <vt:lpstr>Symbol</vt:lpstr>
      <vt:lpstr>1_office theme</vt:lpstr>
      <vt:lpstr>Spring 2023 Membership Meeting</vt:lpstr>
      <vt:lpstr>Membership Meeting Agenda</vt:lpstr>
      <vt:lpstr>Continuum of Care Purpose</vt:lpstr>
      <vt:lpstr>PPCoC Governing Board Roster - 2023</vt:lpstr>
      <vt:lpstr>PPCoC 3-Year Strategic Plan - Goals</vt:lpstr>
      <vt:lpstr> Rare          Brief          One-time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Presentation from Kristin Toombs</vt:lpstr>
      <vt:lpstr>Q and A</vt:lpstr>
      <vt:lpstr>Call for New Members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Pikes Peak Continuum  of Care</dc:title>
  <dc:creator>Evan Caster</dc:creator>
  <cp:lastModifiedBy>Evan Caster</cp:lastModifiedBy>
  <cp:revision>8</cp:revision>
  <dcterms:created xsi:type="dcterms:W3CDTF">2020-12-03T20:48:20Z</dcterms:created>
  <dcterms:modified xsi:type="dcterms:W3CDTF">2023-06-02T17:33:38Z</dcterms:modified>
</cp:coreProperties>
</file>