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7"/>
  </p:notesMasterIdLst>
  <p:sldIdLst>
    <p:sldId id="313" r:id="rId2"/>
    <p:sldId id="327" r:id="rId3"/>
    <p:sldId id="332" r:id="rId4"/>
    <p:sldId id="329" r:id="rId5"/>
    <p:sldId id="265" r:id="rId6"/>
    <p:sldId id="260" r:id="rId7"/>
    <p:sldId id="333" r:id="rId8"/>
    <p:sldId id="334" r:id="rId9"/>
    <p:sldId id="337" r:id="rId10"/>
    <p:sldId id="338" r:id="rId11"/>
    <p:sldId id="341" r:id="rId12"/>
    <p:sldId id="331" r:id="rId13"/>
    <p:sldId id="288" r:id="rId14"/>
    <p:sldId id="342" r:id="rId15"/>
    <p:sldId id="30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5CE38-C271-4F78-89D9-C14547C7EE35}" v="236" dt="2021-05-21T14:54:57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2693" autoAdjust="0"/>
  </p:normalViewPr>
  <p:slideViewPr>
    <p:cSldViewPr>
      <p:cViewPr varScale="1">
        <p:scale>
          <a:sx n="77" d="100"/>
          <a:sy n="77" d="100"/>
        </p:scale>
        <p:origin x="782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" userId="189f7595-5ca7-422e-addf-eb3d9d0aa020" providerId="ADAL" clId="{4E35CE38-C271-4F78-89D9-C14547C7EE35}"/>
    <pc:docChg chg="undo custSel addSld delSld modSld sldOrd">
      <pc:chgData name="Evan" userId="189f7595-5ca7-422e-addf-eb3d9d0aa020" providerId="ADAL" clId="{4E35CE38-C271-4F78-89D9-C14547C7EE35}" dt="2021-05-21T14:54:57.155" v="1993"/>
      <pc:docMkLst>
        <pc:docMk/>
      </pc:docMkLst>
      <pc:sldChg chg="modSp del ord">
        <pc:chgData name="Evan" userId="189f7595-5ca7-422e-addf-eb3d9d0aa020" providerId="ADAL" clId="{4E35CE38-C271-4F78-89D9-C14547C7EE35}" dt="2021-05-19T22:51:29.600" v="1085" actId="2696"/>
        <pc:sldMkLst>
          <pc:docMk/>
          <pc:sldMk cId="1866339925" sldId="257"/>
        </pc:sldMkLst>
        <pc:graphicFrameChg chg="mod">
          <ac:chgData name="Evan" userId="189f7595-5ca7-422e-addf-eb3d9d0aa020" providerId="ADAL" clId="{4E35CE38-C271-4F78-89D9-C14547C7EE35}" dt="2021-05-19T22:49:18.872" v="1084" actId="20577"/>
          <ac:graphicFrameMkLst>
            <pc:docMk/>
            <pc:sldMk cId="1866339925" sldId="257"/>
            <ac:graphicFrameMk id="5" creationId="{796001D6-4A98-412C-BD24-F3C02CA758D3}"/>
          </ac:graphicFrameMkLst>
        </pc:graphicFrameChg>
      </pc:sldChg>
      <pc:sldChg chg="addSp delSp modSp add mod">
        <pc:chgData name="Evan" userId="189f7595-5ca7-422e-addf-eb3d9d0aa020" providerId="ADAL" clId="{4E35CE38-C271-4F78-89D9-C14547C7EE35}" dt="2021-05-18T20:11:26.978" v="568" actId="1076"/>
        <pc:sldMkLst>
          <pc:docMk/>
          <pc:sldMk cId="1290434020" sldId="260"/>
        </pc:sldMkLst>
        <pc:spChg chg="del mod">
          <ac:chgData name="Evan" userId="189f7595-5ca7-422e-addf-eb3d9d0aa020" providerId="ADAL" clId="{4E35CE38-C271-4F78-89D9-C14547C7EE35}" dt="2021-05-18T20:11:19.613" v="565" actId="478"/>
          <ac:spMkLst>
            <pc:docMk/>
            <pc:sldMk cId="1290434020" sldId="260"/>
            <ac:spMk id="2" creationId="{46C7D57E-D568-4966-8BF0-1D3CF1A3F5B1}"/>
          </ac:spMkLst>
        </pc:spChg>
        <pc:spChg chg="add del mod">
          <ac:chgData name="Evan" userId="189f7595-5ca7-422e-addf-eb3d9d0aa020" providerId="ADAL" clId="{4E35CE38-C271-4F78-89D9-C14547C7EE35}" dt="2021-05-18T20:11:21.505" v="566" actId="478"/>
          <ac:spMkLst>
            <pc:docMk/>
            <pc:sldMk cId="1290434020" sldId="260"/>
            <ac:spMk id="5" creationId="{34005787-B41F-4FAF-ADCA-5BDFB9F9A053}"/>
          </ac:spMkLst>
        </pc:spChg>
        <pc:picChg chg="mod">
          <ac:chgData name="Evan" userId="189f7595-5ca7-422e-addf-eb3d9d0aa020" providerId="ADAL" clId="{4E35CE38-C271-4F78-89D9-C14547C7EE35}" dt="2021-05-18T20:11:26.978" v="568" actId="1076"/>
          <ac:picMkLst>
            <pc:docMk/>
            <pc:sldMk cId="1290434020" sldId="260"/>
            <ac:picMk id="4" creationId="{3E7CBA0B-AF3F-46CD-9F2F-0F7D9573F577}"/>
          </ac:picMkLst>
        </pc:pic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881486086" sldId="260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038444839" sldId="261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036283766" sldId="264"/>
        </pc:sldMkLst>
      </pc:sldChg>
      <pc:sldChg chg="modSp mod ord">
        <pc:chgData name="Evan" userId="189f7595-5ca7-422e-addf-eb3d9d0aa020" providerId="ADAL" clId="{4E35CE38-C271-4F78-89D9-C14547C7EE35}" dt="2021-05-19T23:03:27.317" v="1210" actId="27636"/>
        <pc:sldMkLst>
          <pc:docMk/>
          <pc:sldMk cId="1977059650" sldId="265"/>
        </pc:sldMkLst>
        <pc:spChg chg="mod">
          <ac:chgData name="Evan" userId="189f7595-5ca7-422e-addf-eb3d9d0aa020" providerId="ADAL" clId="{4E35CE38-C271-4F78-89D9-C14547C7EE35}" dt="2021-05-19T23:03:27.317" v="1210" actId="27636"/>
          <ac:spMkLst>
            <pc:docMk/>
            <pc:sldMk cId="1977059650" sldId="265"/>
            <ac:spMk id="2" creationId="{2A22D1A8-96E1-4DFA-B1A3-F5CEFA348B74}"/>
          </ac:spMkLst>
        </pc:spChg>
        <pc:picChg chg="mod">
          <ac:chgData name="Evan" userId="189f7595-5ca7-422e-addf-eb3d9d0aa020" providerId="ADAL" clId="{4E35CE38-C271-4F78-89D9-C14547C7EE35}" dt="2021-05-18T16:25:53.590" v="3" actId="1037"/>
          <ac:picMkLst>
            <pc:docMk/>
            <pc:sldMk cId="1977059650" sldId="265"/>
            <ac:picMk id="8" creationId="{758BD038-BBC8-44FC-A9D0-1C62E1E2A824}"/>
          </ac:picMkLst>
        </pc:pic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454713748" sldId="266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3655193361" sldId="268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3649570326" sldId="269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333921571" sldId="270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909576575" sldId="272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0" sldId="274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412517893" sldId="276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324827731" sldId="281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57311686" sldId="282"/>
        </pc:sldMkLst>
      </pc:sldChg>
      <pc:sldChg chg="addSp delSp modSp add mod setBg">
        <pc:chgData name="Evan" userId="189f7595-5ca7-422e-addf-eb3d9d0aa020" providerId="ADAL" clId="{4E35CE38-C271-4F78-89D9-C14547C7EE35}" dt="2021-05-21T14:54:57.155" v="1993"/>
        <pc:sldMkLst>
          <pc:docMk/>
          <pc:sldMk cId="683192171" sldId="288"/>
        </pc:sldMkLst>
        <pc:spChg chg="add del mod">
          <ac:chgData name="Evan" userId="189f7595-5ca7-422e-addf-eb3d9d0aa020" providerId="ADAL" clId="{4E35CE38-C271-4F78-89D9-C14547C7EE35}" dt="2021-05-19T23:04:19.657" v="1218" actId="478"/>
          <ac:spMkLst>
            <pc:docMk/>
            <pc:sldMk cId="683192171" sldId="288"/>
            <ac:spMk id="3" creationId="{ECD924A1-79A3-4F1A-8105-1E99775BC896}"/>
          </ac:spMkLst>
        </pc:spChg>
        <pc:spChg chg="mod">
          <ac:chgData name="Evan" userId="189f7595-5ca7-422e-addf-eb3d9d0aa020" providerId="ADAL" clId="{4E35CE38-C271-4F78-89D9-C14547C7EE35}" dt="2021-05-21T14:52:30.243" v="1990" actId="26606"/>
          <ac:spMkLst>
            <pc:docMk/>
            <pc:sldMk cId="683192171" sldId="288"/>
            <ac:spMk id="4" creationId="{BC655F88-4C2B-7A46-AB91-4593FEE0A553}"/>
          </ac:spMkLst>
        </pc:spChg>
        <pc:spChg chg="del">
          <ac:chgData name="Evan" userId="189f7595-5ca7-422e-addf-eb3d9d0aa020" providerId="ADAL" clId="{4E35CE38-C271-4F78-89D9-C14547C7EE35}" dt="2021-05-19T23:04:16.462" v="1217" actId="478"/>
          <ac:spMkLst>
            <pc:docMk/>
            <pc:sldMk cId="683192171" sldId="288"/>
            <ac:spMk id="5" creationId="{524BC7AF-C1DB-FA42-97A5-867900A02A1F}"/>
          </ac:spMkLst>
        </pc:spChg>
        <pc:spChg chg="add del">
          <ac:chgData name="Evan" userId="189f7595-5ca7-422e-addf-eb3d9d0aa020" providerId="ADAL" clId="{4E35CE38-C271-4F78-89D9-C14547C7EE35}" dt="2021-05-21T14:52:30.243" v="1990" actId="26606"/>
          <ac:spMkLst>
            <pc:docMk/>
            <pc:sldMk cId="683192171" sldId="288"/>
            <ac:spMk id="29" creationId="{A4AC5506-6312-4701-8D3C-40187889A947}"/>
          </ac:spMkLst>
        </pc:spChg>
        <pc:picChg chg="mod">
          <ac:chgData name="Evan" userId="189f7595-5ca7-422e-addf-eb3d9d0aa020" providerId="ADAL" clId="{4E35CE38-C271-4F78-89D9-C14547C7EE35}" dt="2021-05-21T14:54:57.155" v="1993"/>
          <ac:picMkLst>
            <pc:docMk/>
            <pc:sldMk cId="683192171" sldId="288"/>
            <ac:picMk id="24" creationId="{A4ED139B-8789-4098-B2FE-315BBC43F8A7}"/>
          </ac:picMkLst>
        </pc:pic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0" sldId="292"/>
        </pc:sldMkLst>
      </pc:sldChg>
      <pc:sldChg chg="add">
        <pc:chgData name="Evan" userId="189f7595-5ca7-422e-addf-eb3d9d0aa020" providerId="ADAL" clId="{4E35CE38-C271-4F78-89D9-C14547C7EE35}" dt="2021-05-18T20:10:49.739" v="562"/>
        <pc:sldMkLst>
          <pc:docMk/>
          <pc:sldMk cId="4201748838" sldId="301"/>
        </pc:sldMkLst>
      </pc:sldChg>
      <pc:sldChg chg="delSp modSp add del mod">
        <pc:chgData name="Evan" userId="189f7595-5ca7-422e-addf-eb3d9d0aa020" providerId="ADAL" clId="{4E35CE38-C271-4F78-89D9-C14547C7EE35}" dt="2021-05-20T22:07:54.156" v="1362" actId="47"/>
        <pc:sldMkLst>
          <pc:docMk/>
          <pc:sldMk cId="1244138332" sldId="302"/>
        </pc:sldMkLst>
        <pc:spChg chg="del mod">
          <ac:chgData name="Evan" userId="189f7595-5ca7-422e-addf-eb3d9d0aa020" providerId="ADAL" clId="{4E35CE38-C271-4F78-89D9-C14547C7EE35}" dt="2021-05-20T22:02:57.596" v="1238" actId="478"/>
          <ac:spMkLst>
            <pc:docMk/>
            <pc:sldMk cId="1244138332" sldId="302"/>
            <ac:spMk id="3" creationId="{86558341-1356-4B6A-B91D-63A6FAD8F418}"/>
          </ac:spMkLst>
        </pc:spChg>
        <pc:picChg chg="del mod">
          <ac:chgData name="Evan" userId="189f7595-5ca7-422e-addf-eb3d9d0aa020" providerId="ADAL" clId="{4E35CE38-C271-4F78-89D9-C14547C7EE35}" dt="2021-05-20T22:02:55.273" v="1237" actId="478"/>
          <ac:picMkLst>
            <pc:docMk/>
            <pc:sldMk cId="1244138332" sldId="302"/>
            <ac:picMk id="6" creationId="{7C72547F-4F66-4A7C-B05A-79D4FF0992D2}"/>
          </ac:picMkLst>
        </pc:picChg>
      </pc:sldChg>
      <pc:sldChg chg="add del">
        <pc:chgData name="Evan" userId="189f7595-5ca7-422e-addf-eb3d9d0aa020" providerId="ADAL" clId="{4E35CE38-C271-4F78-89D9-C14547C7EE35}" dt="2021-05-20T22:26:38.335" v="1488" actId="47"/>
        <pc:sldMkLst>
          <pc:docMk/>
          <pc:sldMk cId="2955635748" sldId="303"/>
        </pc:sldMkLst>
      </pc:sldChg>
      <pc:sldChg chg="add del">
        <pc:chgData name="Evan" userId="189f7595-5ca7-422e-addf-eb3d9d0aa020" providerId="ADAL" clId="{4E35CE38-C271-4F78-89D9-C14547C7EE35}" dt="2021-05-20T22:41:27.182" v="1683" actId="47"/>
        <pc:sldMkLst>
          <pc:docMk/>
          <pc:sldMk cId="2403481695" sldId="304"/>
        </pc:sldMkLst>
      </pc:sldChg>
      <pc:sldChg chg="add del">
        <pc:chgData name="Evan" userId="189f7595-5ca7-422e-addf-eb3d9d0aa020" providerId="ADAL" clId="{4E35CE38-C271-4F78-89D9-C14547C7EE35}" dt="2021-05-20T23:16:58.557" v="1945" actId="47"/>
        <pc:sldMkLst>
          <pc:docMk/>
          <pc:sldMk cId="1685236299" sldId="305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159061501" sldId="309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4164530260" sldId="310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114954322" sldId="311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45292644" sldId="312"/>
        </pc:sldMkLst>
      </pc:sldChg>
      <pc:sldChg chg="modSp mod">
        <pc:chgData name="Evan" userId="189f7595-5ca7-422e-addf-eb3d9d0aa020" providerId="ADAL" clId="{4E35CE38-C271-4F78-89D9-C14547C7EE35}" dt="2021-05-19T23:02:56.774" v="1205" actId="27636"/>
        <pc:sldMkLst>
          <pc:docMk/>
          <pc:sldMk cId="109857222" sldId="313"/>
        </pc:sldMkLst>
        <pc:spChg chg="mod">
          <ac:chgData name="Evan" userId="189f7595-5ca7-422e-addf-eb3d9d0aa020" providerId="ADAL" clId="{4E35CE38-C271-4F78-89D9-C14547C7EE35}" dt="2021-05-18T20:11:59.738" v="624" actId="14100"/>
          <ac:spMkLst>
            <pc:docMk/>
            <pc:sldMk cId="109857222" sldId="313"/>
            <ac:spMk id="2" creationId="{00000000-0000-0000-0000-000000000000}"/>
          </ac:spMkLst>
        </pc:spChg>
        <pc:spChg chg="mod">
          <ac:chgData name="Evan" userId="189f7595-5ca7-422e-addf-eb3d9d0aa020" providerId="ADAL" clId="{4E35CE38-C271-4F78-89D9-C14547C7EE35}" dt="2021-05-19T23:02:56.774" v="1205" actId="27636"/>
          <ac:spMkLst>
            <pc:docMk/>
            <pc:sldMk cId="109857222" sldId="313"/>
            <ac:spMk id="7" creationId="{862D5DDB-A659-433B-B05B-00307E397B87}"/>
          </ac:spMkLst>
        </pc:sp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140502571" sldId="314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230184456" sldId="315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026809313" sldId="316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487340586" sldId="322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4002139746" sldId="323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726949655" sldId="324"/>
        </pc:sldMkLst>
      </pc:sldChg>
      <pc:sldChg chg="del">
        <pc:chgData name="Evan" userId="189f7595-5ca7-422e-addf-eb3d9d0aa020" providerId="ADAL" clId="{4E35CE38-C271-4F78-89D9-C14547C7EE35}" dt="2021-05-19T22:42:00.871" v="994" actId="47"/>
        <pc:sldMkLst>
          <pc:docMk/>
          <pc:sldMk cId="715314143" sldId="326"/>
        </pc:sldMkLst>
      </pc:sldChg>
      <pc:sldChg chg="modSp new mod">
        <pc:chgData name="Evan" userId="189f7595-5ca7-422e-addf-eb3d9d0aa020" providerId="ADAL" clId="{4E35CE38-C271-4F78-89D9-C14547C7EE35}" dt="2021-05-19T22:54:40.205" v="1113" actId="255"/>
        <pc:sldMkLst>
          <pc:docMk/>
          <pc:sldMk cId="332198285" sldId="327"/>
        </pc:sldMkLst>
        <pc:spChg chg="mod">
          <ac:chgData name="Evan" userId="189f7595-5ca7-422e-addf-eb3d9d0aa020" providerId="ADAL" clId="{4E35CE38-C271-4F78-89D9-C14547C7EE35}" dt="2021-05-19T22:54:40.205" v="1113" actId="255"/>
          <ac:spMkLst>
            <pc:docMk/>
            <pc:sldMk cId="332198285" sldId="327"/>
            <ac:spMk id="2" creationId="{09B737F3-EA79-4EB5-9B89-C8ABEA200E3D}"/>
          </ac:spMkLst>
        </pc:spChg>
        <pc:spChg chg="mod">
          <ac:chgData name="Evan" userId="189f7595-5ca7-422e-addf-eb3d9d0aa020" providerId="ADAL" clId="{4E35CE38-C271-4F78-89D9-C14547C7EE35}" dt="2021-05-18T16:30:35.034" v="293" actId="1036"/>
          <ac:spMkLst>
            <pc:docMk/>
            <pc:sldMk cId="332198285" sldId="327"/>
            <ac:spMk id="3" creationId="{E7B05F65-B23D-401A-B137-2D34EC769FA2}"/>
          </ac:spMkLst>
        </pc:spChg>
      </pc:sldChg>
      <pc:sldChg chg="modSp new del mod">
        <pc:chgData name="Evan" userId="189f7595-5ca7-422e-addf-eb3d9d0aa020" providerId="ADAL" clId="{4E35CE38-C271-4F78-89D9-C14547C7EE35}" dt="2021-05-18T19:58:27.929" v="537" actId="2696"/>
        <pc:sldMkLst>
          <pc:docMk/>
          <pc:sldMk cId="32243118" sldId="328"/>
        </pc:sldMkLst>
        <pc:spChg chg="mod">
          <ac:chgData name="Evan" userId="189f7595-5ca7-422e-addf-eb3d9d0aa020" providerId="ADAL" clId="{4E35CE38-C271-4F78-89D9-C14547C7EE35}" dt="2021-05-18T16:32:28.429" v="295"/>
          <ac:spMkLst>
            <pc:docMk/>
            <pc:sldMk cId="32243118" sldId="328"/>
            <ac:spMk id="2" creationId="{353337CC-FCE8-4F9B-AAE9-B5A0AAA9ABE9}"/>
          </ac:spMkLst>
        </pc:spChg>
        <pc:spChg chg="mod">
          <ac:chgData name="Evan" userId="189f7595-5ca7-422e-addf-eb3d9d0aa020" providerId="ADAL" clId="{4E35CE38-C271-4F78-89D9-C14547C7EE35}" dt="2021-05-18T16:32:46.492" v="300" actId="14100"/>
          <ac:spMkLst>
            <pc:docMk/>
            <pc:sldMk cId="32243118" sldId="328"/>
            <ac:spMk id="3" creationId="{7F08FE8E-B44D-4ACB-A60D-86D29F1E5F6B}"/>
          </ac:spMkLst>
        </pc:spChg>
      </pc:sldChg>
      <pc:sldChg chg="addSp delSp modSp new mod">
        <pc:chgData name="Evan" userId="189f7595-5ca7-422e-addf-eb3d9d0aa020" providerId="ADAL" clId="{4E35CE38-C271-4F78-89D9-C14547C7EE35}" dt="2021-05-19T23:03:18.189" v="1206" actId="403"/>
        <pc:sldMkLst>
          <pc:docMk/>
          <pc:sldMk cId="3825915114" sldId="329"/>
        </pc:sldMkLst>
        <pc:spChg chg="del">
          <ac:chgData name="Evan" userId="189f7595-5ca7-422e-addf-eb3d9d0aa020" providerId="ADAL" clId="{4E35CE38-C271-4F78-89D9-C14547C7EE35}" dt="2021-05-18T16:39:18.142" v="305" actId="478"/>
          <ac:spMkLst>
            <pc:docMk/>
            <pc:sldMk cId="3825915114" sldId="329"/>
            <ac:spMk id="2" creationId="{3AD0E829-0241-4C44-BE13-4A0A1579251E}"/>
          </ac:spMkLst>
        </pc:spChg>
        <pc:spChg chg="mod">
          <ac:chgData name="Evan" userId="189f7595-5ca7-422e-addf-eb3d9d0aa020" providerId="ADAL" clId="{4E35CE38-C271-4F78-89D9-C14547C7EE35}" dt="2021-05-18T19:57:55.130" v="522" actId="1036"/>
          <ac:spMkLst>
            <pc:docMk/>
            <pc:sldMk cId="3825915114" sldId="329"/>
            <ac:spMk id="3" creationId="{60EC30FF-0B8E-460F-835E-5EBC985335E7}"/>
          </ac:spMkLst>
        </pc:spChg>
        <pc:spChg chg="add mod">
          <ac:chgData name="Evan" userId="189f7595-5ca7-422e-addf-eb3d9d0aa020" providerId="ADAL" clId="{4E35CE38-C271-4F78-89D9-C14547C7EE35}" dt="2021-05-18T19:59:05.793" v="549" actId="20577"/>
          <ac:spMkLst>
            <pc:docMk/>
            <pc:sldMk cId="3825915114" sldId="329"/>
            <ac:spMk id="4" creationId="{FB52BA99-BF98-4D78-BAE3-9CB269C0A82F}"/>
          </ac:spMkLst>
        </pc:spChg>
        <pc:spChg chg="add mod">
          <ac:chgData name="Evan" userId="189f7595-5ca7-422e-addf-eb3d9d0aa020" providerId="ADAL" clId="{4E35CE38-C271-4F78-89D9-C14547C7EE35}" dt="2021-05-19T23:03:18.189" v="1206" actId="403"/>
          <ac:spMkLst>
            <pc:docMk/>
            <pc:sldMk cId="3825915114" sldId="329"/>
            <ac:spMk id="5" creationId="{E84C1F32-B916-469B-A50A-E0EAE8B00E75}"/>
          </ac:spMkLst>
        </pc:spChg>
      </pc:sldChg>
      <pc:sldChg chg="modSp add del mod">
        <pc:chgData name="Evan" userId="189f7595-5ca7-422e-addf-eb3d9d0aa020" providerId="ADAL" clId="{4E35CE38-C271-4F78-89D9-C14547C7EE35}" dt="2021-05-19T14:21:48.204" v="694" actId="2696"/>
        <pc:sldMkLst>
          <pc:docMk/>
          <pc:sldMk cId="2134236201" sldId="330"/>
        </pc:sldMkLst>
        <pc:spChg chg="mod">
          <ac:chgData name="Evan" userId="189f7595-5ca7-422e-addf-eb3d9d0aa020" providerId="ADAL" clId="{4E35CE38-C271-4F78-89D9-C14547C7EE35}" dt="2021-05-19T14:21:30.508" v="692" actId="20577"/>
          <ac:spMkLst>
            <pc:docMk/>
            <pc:sldMk cId="2134236201" sldId="330"/>
            <ac:spMk id="5" creationId="{E84C1F32-B916-469B-A50A-E0EAE8B00E75}"/>
          </ac:spMkLst>
        </pc:spChg>
      </pc:sldChg>
      <pc:sldChg chg="modSp add mod ord">
        <pc:chgData name="Evan" userId="189f7595-5ca7-422e-addf-eb3d9d0aa020" providerId="ADAL" clId="{4E35CE38-C271-4F78-89D9-C14547C7EE35}" dt="2021-05-19T23:04:05.378" v="1216" actId="1076"/>
        <pc:sldMkLst>
          <pc:docMk/>
          <pc:sldMk cId="782841699" sldId="331"/>
        </pc:sldMkLst>
        <pc:spChg chg="mod">
          <ac:chgData name="Evan" userId="189f7595-5ca7-422e-addf-eb3d9d0aa020" providerId="ADAL" clId="{4E35CE38-C271-4F78-89D9-C14547C7EE35}" dt="2021-05-19T23:04:05.378" v="1216" actId="1076"/>
          <ac:spMkLst>
            <pc:docMk/>
            <pc:sldMk cId="782841699" sldId="331"/>
            <ac:spMk id="2" creationId="{09B737F3-EA79-4EB5-9B89-C8ABEA200E3D}"/>
          </ac:spMkLst>
        </pc:spChg>
        <pc:spChg chg="mod">
          <ac:chgData name="Evan" userId="189f7595-5ca7-422e-addf-eb3d9d0aa020" providerId="ADAL" clId="{4E35CE38-C271-4F78-89D9-C14547C7EE35}" dt="2021-05-19T23:01:26.577" v="1180" actId="1035"/>
          <ac:spMkLst>
            <pc:docMk/>
            <pc:sldMk cId="782841699" sldId="331"/>
            <ac:spMk id="3" creationId="{E7B05F65-B23D-401A-B137-2D34EC769FA2}"/>
          </ac:spMkLst>
        </pc:spChg>
      </pc:sldChg>
      <pc:sldChg chg="addSp delSp modSp new mod">
        <pc:chgData name="Evan" userId="189f7595-5ca7-422e-addf-eb3d9d0aa020" providerId="ADAL" clId="{4E35CE38-C271-4F78-89D9-C14547C7EE35}" dt="2021-05-19T23:01:59.575" v="1185" actId="5793"/>
        <pc:sldMkLst>
          <pc:docMk/>
          <pc:sldMk cId="3873680086" sldId="332"/>
        </pc:sldMkLst>
        <pc:spChg chg="del mod">
          <ac:chgData name="Evan" userId="189f7595-5ca7-422e-addf-eb3d9d0aa020" providerId="ADAL" clId="{4E35CE38-C271-4F78-89D9-C14547C7EE35}" dt="2021-05-19T22:58:16.502" v="1149" actId="478"/>
          <ac:spMkLst>
            <pc:docMk/>
            <pc:sldMk cId="3873680086" sldId="332"/>
            <ac:spMk id="2" creationId="{F81220BD-A839-465C-B948-FDE73A828310}"/>
          </ac:spMkLst>
        </pc:spChg>
        <pc:spChg chg="mod">
          <ac:chgData name="Evan" userId="189f7595-5ca7-422e-addf-eb3d9d0aa020" providerId="ADAL" clId="{4E35CE38-C271-4F78-89D9-C14547C7EE35}" dt="2021-05-19T23:01:59.575" v="1185" actId="5793"/>
          <ac:spMkLst>
            <pc:docMk/>
            <pc:sldMk cId="3873680086" sldId="332"/>
            <ac:spMk id="3" creationId="{68061FD0-3D91-4F08-913E-1E98E995CC64}"/>
          </ac:spMkLst>
        </pc:spChg>
        <pc:spChg chg="add del mod">
          <ac:chgData name="Evan" userId="189f7595-5ca7-422e-addf-eb3d9d0aa020" providerId="ADAL" clId="{4E35CE38-C271-4F78-89D9-C14547C7EE35}" dt="2021-05-19T22:58:18.759" v="1150" actId="478"/>
          <ac:spMkLst>
            <pc:docMk/>
            <pc:sldMk cId="3873680086" sldId="332"/>
            <ac:spMk id="5" creationId="{27126D7C-AC6A-41DB-8C4F-AC961F766DE0}"/>
          </ac:spMkLst>
        </pc:spChg>
        <pc:picChg chg="add mod">
          <ac:chgData name="Evan" userId="189f7595-5ca7-422e-addf-eb3d9d0aa020" providerId="ADAL" clId="{4E35CE38-C271-4F78-89D9-C14547C7EE35}" dt="2021-05-19T22:58:40.506" v="1160" actId="1076"/>
          <ac:picMkLst>
            <pc:docMk/>
            <pc:sldMk cId="3873680086" sldId="332"/>
            <ac:picMk id="1026" creationId="{C6A106AF-714F-4AA7-B0EE-5D5A362CD00C}"/>
          </ac:picMkLst>
        </pc:picChg>
        <pc:picChg chg="add mod">
          <ac:chgData name="Evan" userId="189f7595-5ca7-422e-addf-eb3d9d0aa020" providerId="ADAL" clId="{4E35CE38-C271-4F78-89D9-C14547C7EE35}" dt="2021-05-19T22:58:44.506" v="1162" actId="1076"/>
          <ac:picMkLst>
            <pc:docMk/>
            <pc:sldMk cId="3873680086" sldId="332"/>
            <ac:picMk id="1028" creationId="{225E3FBF-64F1-4895-A8CE-D4EAD375B34B}"/>
          </ac:picMkLst>
        </pc:picChg>
      </pc:sldChg>
      <pc:sldChg chg="addSp delSp modSp add mod ord setBg">
        <pc:chgData name="Evan" userId="189f7595-5ca7-422e-addf-eb3d9d0aa020" providerId="ADAL" clId="{4E35CE38-C271-4F78-89D9-C14547C7EE35}" dt="2021-05-20T22:40:46.991" v="1676" actId="403"/>
        <pc:sldMkLst>
          <pc:docMk/>
          <pc:sldMk cId="2983319992" sldId="333"/>
        </pc:sldMkLst>
        <pc:spChg chg="del">
          <ac:chgData name="Evan" userId="189f7595-5ca7-422e-addf-eb3d9d0aa020" providerId="ADAL" clId="{4E35CE38-C271-4F78-89D9-C14547C7EE35}" dt="2021-05-20T22:03:14.084" v="1242" actId="478"/>
          <ac:spMkLst>
            <pc:docMk/>
            <pc:sldMk cId="2983319992" sldId="333"/>
            <ac:spMk id="3" creationId="{60EC30FF-0B8E-460F-835E-5EBC985335E7}"/>
          </ac:spMkLst>
        </pc:spChg>
        <pc:spChg chg="del">
          <ac:chgData name="Evan" userId="189f7595-5ca7-422e-addf-eb3d9d0aa020" providerId="ADAL" clId="{4E35CE38-C271-4F78-89D9-C14547C7EE35}" dt="2021-05-20T22:03:15.707" v="1243" actId="478"/>
          <ac:spMkLst>
            <pc:docMk/>
            <pc:sldMk cId="2983319992" sldId="333"/>
            <ac:spMk id="4" creationId="{FB52BA99-BF98-4D78-BAE3-9CB269C0A82F}"/>
          </ac:spMkLst>
        </pc:spChg>
        <pc:spChg chg="mod ord">
          <ac:chgData name="Evan" userId="189f7595-5ca7-422e-addf-eb3d9d0aa020" providerId="ADAL" clId="{4E35CE38-C271-4F78-89D9-C14547C7EE35}" dt="2021-05-20T22:38:10.150" v="1631" actId="26606"/>
          <ac:spMkLst>
            <pc:docMk/>
            <pc:sldMk cId="2983319992" sldId="333"/>
            <ac:spMk id="5" creationId="{E84C1F32-B916-469B-A50A-E0EAE8B00E75}"/>
          </ac:spMkLst>
        </pc:spChg>
        <pc:spChg chg="add del mod">
          <ac:chgData name="Evan" userId="189f7595-5ca7-422e-addf-eb3d9d0aa020" providerId="ADAL" clId="{4E35CE38-C271-4F78-89D9-C14547C7EE35}" dt="2021-05-20T22:03:17.102" v="1244" actId="478"/>
          <ac:spMkLst>
            <pc:docMk/>
            <pc:sldMk cId="2983319992" sldId="333"/>
            <ac:spMk id="6" creationId="{41C22FC6-E305-4AFC-A1AF-ACF641AB6B4F}"/>
          </ac:spMkLst>
        </pc:spChg>
        <pc:spChg chg="add del">
          <ac:chgData name="Evan" userId="189f7595-5ca7-422e-addf-eb3d9d0aa020" providerId="ADAL" clId="{4E35CE38-C271-4F78-89D9-C14547C7EE35}" dt="2021-05-20T22:03:19.791" v="1246" actId="22"/>
          <ac:spMkLst>
            <pc:docMk/>
            <pc:sldMk cId="2983319992" sldId="333"/>
            <ac:spMk id="8" creationId="{D3BAD561-8110-4C3A-B5EF-93AAD628D194}"/>
          </ac:spMkLst>
        </pc:spChg>
        <pc:spChg chg="add del">
          <ac:chgData name="Evan" userId="189f7595-5ca7-422e-addf-eb3d9d0aa020" providerId="ADAL" clId="{4E35CE38-C271-4F78-89D9-C14547C7EE35}" dt="2021-05-20T22:38:10.150" v="1631" actId="26606"/>
          <ac:spMkLst>
            <pc:docMk/>
            <pc:sldMk cId="2983319992" sldId="333"/>
            <ac:spMk id="12" creationId="{A5711A0E-A428-4ED1-96CB-33D69FD842E4}"/>
          </ac:spMkLst>
        </pc:spChg>
        <pc:spChg chg="add">
          <ac:chgData name="Evan" userId="189f7595-5ca7-422e-addf-eb3d9d0aa020" providerId="ADAL" clId="{4E35CE38-C271-4F78-89D9-C14547C7EE35}" dt="2021-05-20T22:38:10.150" v="1631" actId="26606"/>
          <ac:spMkLst>
            <pc:docMk/>
            <pc:sldMk cId="2983319992" sldId="333"/>
            <ac:spMk id="14" creationId="{96918796-2918-40D6-BE3A-4600C47FCD42}"/>
          </ac:spMkLst>
        </pc:spChg>
        <pc:spChg chg="add del">
          <ac:chgData name="Evan" userId="189f7595-5ca7-422e-addf-eb3d9d0aa020" providerId="ADAL" clId="{4E35CE38-C271-4F78-89D9-C14547C7EE35}" dt="2021-05-20T22:03:55.903" v="1255" actId="26606"/>
          <ac:spMkLst>
            <pc:docMk/>
            <pc:sldMk cId="2983319992" sldId="333"/>
            <ac:spMk id="15" creationId="{73DE2CFE-42F2-48F0-8706-5264E012B10C}"/>
          </ac:spMkLst>
        </pc:spChg>
        <pc:spChg chg="add del">
          <ac:chgData name="Evan" userId="189f7595-5ca7-422e-addf-eb3d9d0aa020" providerId="ADAL" clId="{4E35CE38-C271-4F78-89D9-C14547C7EE35}" dt="2021-05-20T22:05:47.874" v="1317" actId="26606"/>
          <ac:spMkLst>
            <pc:docMk/>
            <pc:sldMk cId="2983319992" sldId="333"/>
            <ac:spMk id="17" creationId="{A5711A0E-A428-4ED1-96CB-33D69FD842E4}"/>
          </ac:spMkLst>
        </pc:spChg>
        <pc:graphicFrameChg chg="add mod ord">
          <ac:chgData name="Evan" userId="189f7595-5ca7-422e-addf-eb3d9d0aa020" providerId="ADAL" clId="{4E35CE38-C271-4F78-89D9-C14547C7EE35}" dt="2021-05-20T22:40:43.240" v="1675" actId="403"/>
          <ac:graphicFrameMkLst>
            <pc:docMk/>
            <pc:sldMk cId="2983319992" sldId="333"/>
            <ac:graphicFrameMk id="9" creationId="{22CF34F9-6B37-4D85-A700-8E3398A79B25}"/>
          </ac:graphicFrameMkLst>
        </pc:graphicFrameChg>
        <pc:graphicFrameChg chg="add mod">
          <ac:chgData name="Evan" userId="189f7595-5ca7-422e-addf-eb3d9d0aa020" providerId="ADAL" clId="{4E35CE38-C271-4F78-89D9-C14547C7EE35}" dt="2021-05-20T22:40:46.991" v="1676" actId="403"/>
          <ac:graphicFrameMkLst>
            <pc:docMk/>
            <pc:sldMk cId="2983319992" sldId="333"/>
            <ac:graphicFrameMk id="10" creationId="{D8258055-72BA-42FA-B85E-A2CDC598955D}"/>
          </ac:graphicFrameMkLst>
        </pc:graphicFrameChg>
      </pc:sldChg>
      <pc:sldChg chg="addSp delSp modSp add mod">
        <pc:chgData name="Evan" userId="189f7595-5ca7-422e-addf-eb3d9d0aa020" providerId="ADAL" clId="{4E35CE38-C271-4F78-89D9-C14547C7EE35}" dt="2021-05-20T22:39:42.287" v="1655" actId="403"/>
        <pc:sldMkLst>
          <pc:docMk/>
          <pc:sldMk cId="545058912" sldId="334"/>
        </pc:sldMkLst>
        <pc:spChg chg="mod">
          <ac:chgData name="Evan" userId="189f7595-5ca7-422e-addf-eb3d9d0aa020" providerId="ADAL" clId="{4E35CE38-C271-4F78-89D9-C14547C7EE35}" dt="2021-05-20T22:38:19.257" v="1633" actId="26606"/>
          <ac:spMkLst>
            <pc:docMk/>
            <pc:sldMk cId="545058912" sldId="334"/>
            <ac:spMk id="5" creationId="{E84C1F32-B916-469B-A50A-E0EAE8B00E75}"/>
          </ac:spMkLst>
        </pc:spChg>
        <pc:spChg chg="del">
          <ac:chgData name="Evan" userId="189f7595-5ca7-422e-addf-eb3d9d0aa020" providerId="ADAL" clId="{4E35CE38-C271-4F78-89D9-C14547C7EE35}" dt="2021-05-20T22:38:19.257" v="1633" actId="26606"/>
          <ac:spMkLst>
            <pc:docMk/>
            <pc:sldMk cId="545058912" sldId="334"/>
            <ac:spMk id="12" creationId="{A5711A0E-A428-4ED1-96CB-33D69FD842E4}"/>
          </ac:spMkLst>
        </pc:spChg>
        <pc:spChg chg="add">
          <ac:chgData name="Evan" userId="189f7595-5ca7-422e-addf-eb3d9d0aa020" providerId="ADAL" clId="{4E35CE38-C271-4F78-89D9-C14547C7EE35}" dt="2021-05-20T22:38:19.257" v="1633" actId="26606"/>
          <ac:spMkLst>
            <pc:docMk/>
            <pc:sldMk cId="545058912" sldId="334"/>
            <ac:spMk id="17" creationId="{A4AC5506-6312-4701-8D3C-40187889A947}"/>
          </ac:spMkLst>
        </pc:spChg>
        <pc:graphicFrameChg chg="add mod">
          <ac:chgData name="Evan" userId="189f7595-5ca7-422e-addf-eb3d9d0aa020" providerId="ADAL" clId="{4E35CE38-C271-4F78-89D9-C14547C7EE35}" dt="2021-05-20T22:39:42.287" v="1655" actId="403"/>
          <ac:graphicFrameMkLst>
            <pc:docMk/>
            <pc:sldMk cId="545058912" sldId="334"/>
            <ac:graphicFrameMk id="6" creationId="{AF3071E3-95E2-4EDE-BBE5-4FF500949A41}"/>
          </ac:graphicFrameMkLst>
        </pc:graphicFrameChg>
        <pc:graphicFrameChg chg="del">
          <ac:chgData name="Evan" userId="189f7595-5ca7-422e-addf-eb3d9d0aa020" providerId="ADAL" clId="{4E35CE38-C271-4F78-89D9-C14547C7EE35}" dt="2021-05-20T22:23:35.628" v="1363" actId="478"/>
          <ac:graphicFrameMkLst>
            <pc:docMk/>
            <pc:sldMk cId="545058912" sldId="334"/>
            <ac:graphicFrameMk id="9" creationId="{22CF34F9-6B37-4D85-A700-8E3398A79B25}"/>
          </ac:graphicFrameMkLst>
        </pc:graphicFrameChg>
        <pc:graphicFrameChg chg="del">
          <ac:chgData name="Evan" userId="189f7595-5ca7-422e-addf-eb3d9d0aa020" providerId="ADAL" clId="{4E35CE38-C271-4F78-89D9-C14547C7EE35}" dt="2021-05-20T22:23:37.127" v="1364" actId="478"/>
          <ac:graphicFrameMkLst>
            <pc:docMk/>
            <pc:sldMk cId="545058912" sldId="334"/>
            <ac:graphicFrameMk id="10" creationId="{D8258055-72BA-42FA-B85E-A2CDC598955D}"/>
          </ac:graphicFrameMkLst>
        </pc:graphicFrameChg>
      </pc:sldChg>
      <pc:sldChg chg="addSp delSp modSp add del mod">
        <pc:chgData name="Evan" userId="189f7595-5ca7-422e-addf-eb3d9d0aa020" providerId="ADAL" clId="{4E35CE38-C271-4F78-89D9-C14547C7EE35}" dt="2021-05-20T22:40:50.948" v="1677" actId="47"/>
        <pc:sldMkLst>
          <pc:docMk/>
          <pc:sldMk cId="3048514076" sldId="335"/>
        </pc:sldMkLst>
        <pc:spChg chg="mod">
          <ac:chgData name="Evan" userId="189f7595-5ca7-422e-addf-eb3d9d0aa020" providerId="ADAL" clId="{4E35CE38-C271-4F78-89D9-C14547C7EE35}" dt="2021-05-20T22:38:43.569" v="1637" actId="403"/>
          <ac:spMkLst>
            <pc:docMk/>
            <pc:sldMk cId="3048514076" sldId="335"/>
            <ac:spMk id="5" creationId="{E84C1F32-B916-469B-A50A-E0EAE8B00E75}"/>
          </ac:spMkLst>
        </pc:spChg>
        <pc:spChg chg="del">
          <ac:chgData name="Evan" userId="189f7595-5ca7-422e-addf-eb3d9d0aa020" providerId="ADAL" clId="{4E35CE38-C271-4F78-89D9-C14547C7EE35}" dt="2021-05-20T22:38:14.276" v="1632" actId="26606"/>
          <ac:spMkLst>
            <pc:docMk/>
            <pc:sldMk cId="3048514076" sldId="335"/>
            <ac:spMk id="12" creationId="{A5711A0E-A428-4ED1-96CB-33D69FD842E4}"/>
          </ac:spMkLst>
        </pc:spChg>
        <pc:spChg chg="add del">
          <ac:chgData name="Evan" userId="189f7595-5ca7-422e-addf-eb3d9d0aa020" providerId="ADAL" clId="{4E35CE38-C271-4F78-89D9-C14547C7EE35}" dt="2021-05-20T22:39:05.001" v="1638" actId="26606"/>
          <ac:spMkLst>
            <pc:docMk/>
            <pc:sldMk cId="3048514076" sldId="335"/>
            <ac:spMk id="17" creationId="{96918796-2918-40D6-BE3A-4600C47FCD42}"/>
          </ac:spMkLst>
        </pc:spChg>
        <pc:spChg chg="add">
          <ac:chgData name="Evan" userId="189f7595-5ca7-422e-addf-eb3d9d0aa020" providerId="ADAL" clId="{4E35CE38-C271-4F78-89D9-C14547C7EE35}" dt="2021-05-20T22:39:05.001" v="1638" actId="26606"/>
          <ac:spMkLst>
            <pc:docMk/>
            <pc:sldMk cId="3048514076" sldId="335"/>
            <ac:spMk id="22" creationId="{96918796-2918-40D6-BE3A-4600C47FCD42}"/>
          </ac:spMkLst>
        </pc:spChg>
        <pc:graphicFrameChg chg="mod">
          <ac:chgData name="Evan" userId="189f7595-5ca7-422e-addf-eb3d9d0aa020" providerId="ADAL" clId="{4E35CE38-C271-4F78-89D9-C14547C7EE35}" dt="2021-05-20T22:38:14.276" v="1632" actId="26606"/>
          <ac:graphicFrameMkLst>
            <pc:docMk/>
            <pc:sldMk cId="3048514076" sldId="335"/>
            <ac:graphicFrameMk id="9" creationId="{22CF34F9-6B37-4D85-A700-8E3398A79B25}"/>
          </ac:graphicFrameMkLst>
        </pc:graphicFrameChg>
        <pc:graphicFrameChg chg="mod">
          <ac:chgData name="Evan" userId="189f7595-5ca7-422e-addf-eb3d9d0aa020" providerId="ADAL" clId="{4E35CE38-C271-4F78-89D9-C14547C7EE35}" dt="2021-05-20T22:38:14.276" v="1632" actId="26606"/>
          <ac:graphicFrameMkLst>
            <pc:docMk/>
            <pc:sldMk cId="3048514076" sldId="335"/>
            <ac:graphicFrameMk id="10" creationId="{D8258055-72BA-42FA-B85E-A2CDC598955D}"/>
          </ac:graphicFrameMkLst>
        </pc:graphicFrameChg>
      </pc:sldChg>
      <pc:sldChg chg="add del ord">
        <pc:chgData name="Evan" userId="189f7595-5ca7-422e-addf-eb3d9d0aa020" providerId="ADAL" clId="{4E35CE38-C271-4F78-89D9-C14547C7EE35}" dt="2021-05-20T22:28:09.562" v="1494" actId="47"/>
        <pc:sldMkLst>
          <pc:docMk/>
          <pc:sldMk cId="2400137305" sldId="336"/>
        </pc:sldMkLst>
      </pc:sldChg>
      <pc:sldChg chg="addSp delSp modSp add mod">
        <pc:chgData name="Evan" userId="189f7595-5ca7-422e-addf-eb3d9d0aa020" providerId="ADAL" clId="{4E35CE38-C271-4F78-89D9-C14547C7EE35}" dt="2021-05-20T22:41:17.754" v="1682" actId="255"/>
        <pc:sldMkLst>
          <pc:docMk/>
          <pc:sldMk cId="4143927690" sldId="337"/>
        </pc:sldMkLst>
        <pc:spChg chg="mod">
          <ac:chgData name="Evan" userId="189f7595-5ca7-422e-addf-eb3d9d0aa020" providerId="ADAL" clId="{4E35CE38-C271-4F78-89D9-C14547C7EE35}" dt="2021-05-20T22:38:22.325" v="1634" actId="26606"/>
          <ac:spMkLst>
            <pc:docMk/>
            <pc:sldMk cId="4143927690" sldId="337"/>
            <ac:spMk id="5" creationId="{E84C1F32-B916-469B-A50A-E0EAE8B00E75}"/>
          </ac:spMkLst>
        </pc:spChg>
        <pc:spChg chg="add del">
          <ac:chgData name="Evan" userId="189f7595-5ca7-422e-addf-eb3d9d0aa020" providerId="ADAL" clId="{4E35CE38-C271-4F78-89D9-C14547C7EE35}" dt="2021-05-20T22:38:22.325" v="1634" actId="26606"/>
          <ac:spMkLst>
            <pc:docMk/>
            <pc:sldMk cId="4143927690" sldId="337"/>
            <ac:spMk id="12" creationId="{A5711A0E-A428-4ED1-96CB-33D69FD842E4}"/>
          </ac:spMkLst>
        </pc:spChg>
        <pc:spChg chg="add">
          <ac:chgData name="Evan" userId="189f7595-5ca7-422e-addf-eb3d9d0aa020" providerId="ADAL" clId="{4E35CE38-C271-4F78-89D9-C14547C7EE35}" dt="2021-05-20T22:38:22.325" v="1634" actId="26606"/>
          <ac:spMkLst>
            <pc:docMk/>
            <pc:sldMk cId="4143927690" sldId="337"/>
            <ac:spMk id="14" creationId="{A4AC5506-6312-4701-8D3C-40187889A947}"/>
          </ac:spMkLst>
        </pc:spChg>
        <pc:spChg chg="add del">
          <ac:chgData name="Evan" userId="189f7595-5ca7-422e-addf-eb3d9d0aa020" providerId="ADAL" clId="{4E35CE38-C271-4F78-89D9-C14547C7EE35}" dt="2021-05-20T22:36:37.594" v="1611" actId="26606"/>
          <ac:spMkLst>
            <pc:docMk/>
            <pc:sldMk cId="4143927690" sldId="337"/>
            <ac:spMk id="17" creationId="{53F29798-D584-4792-9B62-3F5F5C36D619}"/>
          </ac:spMkLst>
        </pc:spChg>
        <pc:graphicFrameChg chg="del">
          <ac:chgData name="Evan" userId="189f7595-5ca7-422e-addf-eb3d9d0aa020" providerId="ADAL" clId="{4E35CE38-C271-4F78-89D9-C14547C7EE35}" dt="2021-05-20T22:36:28.235" v="1606" actId="478"/>
          <ac:graphicFrameMkLst>
            <pc:docMk/>
            <pc:sldMk cId="4143927690" sldId="337"/>
            <ac:graphicFrameMk id="6" creationId="{AF3071E3-95E2-4EDE-BBE5-4FF500949A41}"/>
          </ac:graphicFrameMkLst>
        </pc:graphicFrameChg>
        <pc:graphicFrameChg chg="add mod">
          <ac:chgData name="Evan" userId="189f7595-5ca7-422e-addf-eb3d9d0aa020" providerId="ADAL" clId="{4E35CE38-C271-4F78-89D9-C14547C7EE35}" dt="2021-05-20T22:41:17.754" v="1682" actId="255"/>
          <ac:graphicFrameMkLst>
            <pc:docMk/>
            <pc:sldMk cId="4143927690" sldId="337"/>
            <ac:graphicFrameMk id="7" creationId="{4CEBC273-AF24-496F-993A-C33180B42AAF}"/>
          </ac:graphicFrameMkLst>
        </pc:graphicFrameChg>
      </pc:sldChg>
      <pc:sldChg chg="addSp delSp modSp add mod ord">
        <pc:chgData name="Evan" userId="189f7595-5ca7-422e-addf-eb3d9d0aa020" providerId="ADAL" clId="{4E35CE38-C271-4F78-89D9-C14547C7EE35}" dt="2021-05-20T23:16:19.447" v="1944" actId="27918"/>
        <pc:sldMkLst>
          <pc:docMk/>
          <pc:sldMk cId="3778354529" sldId="338"/>
        </pc:sldMkLst>
        <pc:spChg chg="mod">
          <ac:chgData name="Evan" userId="189f7595-5ca7-422e-addf-eb3d9d0aa020" providerId="ADAL" clId="{4E35CE38-C271-4F78-89D9-C14547C7EE35}" dt="2021-05-20T23:04:35.930" v="1914"/>
          <ac:spMkLst>
            <pc:docMk/>
            <pc:sldMk cId="3778354529" sldId="338"/>
            <ac:spMk id="5" creationId="{E84C1F32-B916-469B-A50A-E0EAE8B00E75}"/>
          </ac:spMkLst>
        </pc:spChg>
        <pc:graphicFrameChg chg="add mod">
          <ac:chgData name="Evan" userId="189f7595-5ca7-422e-addf-eb3d9d0aa020" providerId="ADAL" clId="{4E35CE38-C271-4F78-89D9-C14547C7EE35}" dt="2021-05-20T23:00:28.270" v="1869"/>
          <ac:graphicFrameMkLst>
            <pc:docMk/>
            <pc:sldMk cId="3778354529" sldId="338"/>
            <ac:graphicFrameMk id="6" creationId="{5C9B7FE0-7FB7-4424-A212-096FF172EF8D}"/>
          </ac:graphicFrameMkLst>
        </pc:graphicFrameChg>
        <pc:graphicFrameChg chg="add mod">
          <ac:chgData name="Evan" userId="189f7595-5ca7-422e-addf-eb3d9d0aa020" providerId="ADAL" clId="{4E35CE38-C271-4F78-89D9-C14547C7EE35}" dt="2021-05-20T23:00:27.232" v="1867"/>
          <ac:graphicFrameMkLst>
            <pc:docMk/>
            <pc:sldMk cId="3778354529" sldId="338"/>
            <ac:graphicFrameMk id="7" creationId="{A3BA56E0-35D3-403F-952D-C34D289A2753}"/>
          </ac:graphicFrameMkLst>
        </pc:graphicFrameChg>
        <pc:graphicFrameChg chg="add del mod">
          <ac:chgData name="Evan" userId="189f7595-5ca7-422e-addf-eb3d9d0aa020" providerId="ADAL" clId="{4E35CE38-C271-4F78-89D9-C14547C7EE35}" dt="2021-05-20T23:03:36.424" v="1903" actId="478"/>
          <ac:graphicFrameMkLst>
            <pc:docMk/>
            <pc:sldMk cId="3778354529" sldId="338"/>
            <ac:graphicFrameMk id="8" creationId="{5C9B7FE0-7FB7-4424-A212-096FF172EF8D}"/>
          </ac:graphicFrameMkLst>
        </pc:graphicFrameChg>
        <pc:graphicFrameChg chg="add del">
          <ac:chgData name="Evan" userId="189f7595-5ca7-422e-addf-eb3d9d0aa020" providerId="ADAL" clId="{4E35CE38-C271-4F78-89D9-C14547C7EE35}" dt="2021-05-20T23:02:54.416" v="1896" actId="478"/>
          <ac:graphicFrameMkLst>
            <pc:docMk/>
            <pc:sldMk cId="3778354529" sldId="338"/>
            <ac:graphicFrameMk id="9" creationId="{22CF34F9-6B37-4D85-A700-8E3398A79B25}"/>
          </ac:graphicFrameMkLst>
        </pc:graphicFrameChg>
        <pc:graphicFrameChg chg="add del">
          <ac:chgData name="Evan" userId="189f7595-5ca7-422e-addf-eb3d9d0aa020" providerId="ADAL" clId="{4E35CE38-C271-4F78-89D9-C14547C7EE35}" dt="2021-05-20T23:01:25.124" v="1874" actId="478"/>
          <ac:graphicFrameMkLst>
            <pc:docMk/>
            <pc:sldMk cId="3778354529" sldId="338"/>
            <ac:graphicFrameMk id="10" creationId="{D8258055-72BA-42FA-B85E-A2CDC598955D}"/>
          </ac:graphicFrameMkLst>
        </pc:graphicFrameChg>
        <pc:graphicFrameChg chg="add mod">
          <ac:chgData name="Evan" userId="189f7595-5ca7-422e-addf-eb3d9d0aa020" providerId="ADAL" clId="{4E35CE38-C271-4F78-89D9-C14547C7EE35}" dt="2021-05-20T23:03:09.303" v="1897" actId="1076"/>
          <ac:graphicFrameMkLst>
            <pc:docMk/>
            <pc:sldMk cId="3778354529" sldId="338"/>
            <ac:graphicFrameMk id="11" creationId="{123D5EEF-6681-441D-9C52-C44426151C69}"/>
          </ac:graphicFrameMkLst>
        </pc:graphicFrameChg>
        <pc:graphicFrameChg chg="add mod">
          <ac:chgData name="Evan" userId="189f7595-5ca7-422e-addf-eb3d9d0aa020" providerId="ADAL" clId="{4E35CE38-C271-4F78-89D9-C14547C7EE35}" dt="2021-05-20T23:04:04.659" v="1912" actId="255"/>
          <ac:graphicFrameMkLst>
            <pc:docMk/>
            <pc:sldMk cId="3778354529" sldId="338"/>
            <ac:graphicFrameMk id="12" creationId="{A3BA56E0-35D3-403F-952D-C34D289A2753}"/>
          </ac:graphicFrameMkLst>
        </pc:graphicFrameChg>
      </pc:sldChg>
      <pc:sldChg chg="add del ord">
        <pc:chgData name="Evan" userId="189f7595-5ca7-422e-addf-eb3d9d0aa020" providerId="ADAL" clId="{4E35CE38-C271-4F78-89D9-C14547C7EE35}" dt="2021-05-20T23:17:10.608" v="1946" actId="47"/>
        <pc:sldMkLst>
          <pc:docMk/>
          <pc:sldMk cId="6417447" sldId="339"/>
        </pc:sldMkLst>
      </pc:sldChg>
      <pc:sldChg chg="modSp add del mod ord">
        <pc:chgData name="Evan" userId="189f7595-5ca7-422e-addf-eb3d9d0aa020" providerId="ADAL" clId="{4E35CE38-C271-4F78-89D9-C14547C7EE35}" dt="2021-05-20T23:04:40.795" v="1915" actId="47"/>
        <pc:sldMkLst>
          <pc:docMk/>
          <pc:sldMk cId="1452745784" sldId="340"/>
        </pc:sldMkLst>
        <pc:spChg chg="mod">
          <ac:chgData name="Evan" userId="189f7595-5ca7-422e-addf-eb3d9d0aa020" providerId="ADAL" clId="{4E35CE38-C271-4F78-89D9-C14547C7EE35}" dt="2021-05-20T22:58:02.330" v="1802" actId="20577"/>
          <ac:spMkLst>
            <pc:docMk/>
            <pc:sldMk cId="1452745784" sldId="340"/>
            <ac:spMk id="5" creationId="{E84C1F32-B916-469B-A50A-E0EAE8B00E75}"/>
          </ac:spMkLst>
        </pc:spChg>
      </pc:sldChg>
      <pc:sldChg chg="modSp add del mod">
        <pc:chgData name="Evan" userId="189f7595-5ca7-422e-addf-eb3d9d0aa020" providerId="ADAL" clId="{4E35CE38-C271-4F78-89D9-C14547C7EE35}" dt="2021-05-20T22:58:39.631" v="1843" actId="2696"/>
        <pc:sldMkLst>
          <pc:docMk/>
          <pc:sldMk cId="1319294888" sldId="341"/>
        </pc:sldMkLst>
        <pc:spChg chg="mod">
          <ac:chgData name="Evan" userId="189f7595-5ca7-422e-addf-eb3d9d0aa020" providerId="ADAL" clId="{4E35CE38-C271-4F78-89D9-C14547C7EE35}" dt="2021-05-20T22:58:25.817" v="1842" actId="20577"/>
          <ac:spMkLst>
            <pc:docMk/>
            <pc:sldMk cId="1319294888" sldId="341"/>
            <ac:spMk id="5" creationId="{E84C1F32-B916-469B-A50A-E0EAE8B00E75}"/>
          </ac:spMkLst>
        </pc:spChg>
      </pc:sldChg>
      <pc:sldChg chg="addSp delSp modSp add mod">
        <pc:chgData name="Evan" userId="189f7595-5ca7-422e-addf-eb3d9d0aa020" providerId="ADAL" clId="{4E35CE38-C271-4F78-89D9-C14547C7EE35}" dt="2021-05-20T23:16:16.646" v="1942" actId="14100"/>
        <pc:sldMkLst>
          <pc:docMk/>
          <pc:sldMk cId="4219685807" sldId="341"/>
        </pc:sldMkLst>
        <pc:graphicFrameChg chg="add mod">
          <ac:chgData name="Evan" userId="189f7595-5ca7-422e-addf-eb3d9d0aa020" providerId="ADAL" clId="{4E35CE38-C271-4F78-89D9-C14547C7EE35}" dt="2021-05-20T23:14:29.140" v="1934" actId="255"/>
          <ac:graphicFrameMkLst>
            <pc:docMk/>
            <pc:sldMk cId="4219685807" sldId="341"/>
            <ac:graphicFrameMk id="6" creationId="{1AFA17CC-E9F2-4440-B335-083672B700C3}"/>
          </ac:graphicFrameMkLst>
        </pc:graphicFrameChg>
        <pc:graphicFrameChg chg="add mod">
          <ac:chgData name="Evan" userId="189f7595-5ca7-422e-addf-eb3d9d0aa020" providerId="ADAL" clId="{4E35CE38-C271-4F78-89D9-C14547C7EE35}" dt="2021-05-20T23:16:16.646" v="1942" actId="14100"/>
          <ac:graphicFrameMkLst>
            <pc:docMk/>
            <pc:sldMk cId="4219685807" sldId="341"/>
            <ac:graphicFrameMk id="7" creationId="{ED86393C-AE5C-49A4-B791-B7E16499816C}"/>
          </ac:graphicFrameMkLst>
        </pc:graphicFrameChg>
        <pc:graphicFrameChg chg="del">
          <ac:chgData name="Evan" userId="189f7595-5ca7-422e-addf-eb3d9d0aa020" providerId="ADAL" clId="{4E35CE38-C271-4F78-89D9-C14547C7EE35}" dt="2021-05-20T23:13:33.022" v="1919" actId="478"/>
          <ac:graphicFrameMkLst>
            <pc:docMk/>
            <pc:sldMk cId="4219685807" sldId="341"/>
            <ac:graphicFrameMk id="11" creationId="{123D5EEF-6681-441D-9C52-C44426151C69}"/>
          </ac:graphicFrameMkLst>
        </pc:graphicFrameChg>
        <pc:graphicFrameChg chg="del">
          <ac:chgData name="Evan" userId="189f7595-5ca7-422e-addf-eb3d9d0aa020" providerId="ADAL" clId="{4E35CE38-C271-4F78-89D9-C14547C7EE35}" dt="2021-05-20T23:15:47.568" v="1937" actId="478"/>
          <ac:graphicFrameMkLst>
            <pc:docMk/>
            <pc:sldMk cId="4219685807" sldId="341"/>
            <ac:graphicFrameMk id="12" creationId="{A3BA56E0-35D3-403F-952D-C34D289A2753}"/>
          </ac:graphicFrameMkLst>
        </pc:graphicFrameChg>
      </pc:sldChg>
      <pc:sldChg chg="add">
        <pc:chgData name="Evan" userId="189f7595-5ca7-422e-addf-eb3d9d0aa020" providerId="ADAL" clId="{4E35CE38-C271-4F78-89D9-C14547C7EE35}" dt="2021-05-21T14:51:15.763" v="1947" actId="2890"/>
        <pc:sldMkLst>
          <pc:docMk/>
          <pc:sldMk cId="3745391782" sldId="342"/>
        </pc:sldMkLst>
      </pc:sldChg>
      <pc:sldMasterChg chg="delSldLayout">
        <pc:chgData name="Evan" userId="189f7595-5ca7-422e-addf-eb3d9d0aa020" providerId="ADAL" clId="{4E35CE38-C271-4F78-89D9-C14547C7EE35}" dt="2021-05-18T20:09:25.952" v="550" actId="2696"/>
        <pc:sldMasterMkLst>
          <pc:docMk/>
          <pc:sldMasterMk cId="3375035676" sldId="2147483654"/>
        </pc:sldMasterMkLst>
        <pc:sldLayoutChg chg="del">
          <pc:chgData name="Evan" userId="189f7595-5ca7-422e-addf-eb3d9d0aa020" providerId="ADAL" clId="{4E35CE38-C271-4F78-89D9-C14547C7EE35}" dt="2021-05-18T20:09:25.952" v="550" actId="2696"/>
          <pc:sldLayoutMkLst>
            <pc:docMk/>
            <pc:sldMasterMk cId="3375035676" sldId="2147483654"/>
            <pc:sldLayoutMk cId="3362912926" sldId="214748366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Membership%20Meeting/2021%20Membership%20Meetings/SPMs%20Membership%20Meeting%20-%20Spring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Membership%20Meeting/2021%20Membership%20Meetings/SPMs%20Membership%20Meeting%20-%20Spring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Membership%20Meeting/2021%20Membership%20Meetings/SPMs%20Membership%20Meeting%20-%20Spring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Membership%20Meeting/2021%20Membership%20Meetings/SPMs%20Membership%20Meeting%20-%20Spring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Membership%20Meeting/2021%20Membership%20Meetings/SPMs%20Membership%20Meeting%20-%20Spring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Number of People in ES, TH, and PH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1'!$B$3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1'!$B$4</c:f>
              <c:numCache>
                <c:formatCode>General</c:formatCode>
                <c:ptCount val="1"/>
                <c:pt idx="0">
                  <c:v>4417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93-4B39-911E-7B6D2952CC4B}"/>
            </c:ext>
          </c:extLst>
        </c:ser>
        <c:ser>
          <c:idx val="1"/>
          <c:order val="1"/>
          <c:tx>
            <c:strRef>
              <c:f>'SPM 1'!$C$3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1'!$C$4</c:f>
              <c:numCache>
                <c:formatCode>General</c:formatCode>
                <c:ptCount val="1"/>
                <c:pt idx="0">
                  <c:v>5677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93-4B39-911E-7B6D2952CC4B}"/>
            </c:ext>
          </c:extLst>
        </c:ser>
        <c:ser>
          <c:idx val="2"/>
          <c:order val="2"/>
          <c:tx>
            <c:strRef>
              <c:f>'SPM 1'!$D$3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1'!$D$4</c:f>
              <c:numCache>
                <c:formatCode>General</c:formatCode>
                <c:ptCount val="1"/>
                <c:pt idx="0">
                  <c:v>5450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93-4B39-911E-7B6D2952CC4B}"/>
            </c:ext>
          </c:extLst>
        </c:ser>
        <c:ser>
          <c:idx val="3"/>
          <c:order val="3"/>
          <c:tx>
            <c:strRef>
              <c:f>'SPM 1'!$E$3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1'!$E$4</c:f>
              <c:numCache>
                <c:formatCode>General</c:formatCode>
                <c:ptCount val="1"/>
                <c:pt idx="0">
                  <c:v>5686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93-4B39-911E-7B6D2952CC4B}"/>
            </c:ext>
          </c:extLst>
        </c:ser>
        <c:ser>
          <c:idx val="4"/>
          <c:order val="4"/>
          <c:tx>
            <c:strRef>
              <c:f>'SPM 1'!$F$3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1'!$F$4</c:f>
              <c:numCache>
                <c:formatCode>General</c:formatCode>
                <c:ptCount val="1"/>
                <c:pt idx="0">
                  <c:v>5003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93-4B39-911E-7B6D2952CC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3622368"/>
        <c:axId val="513618760"/>
      </c:barChart>
      <c:catAx>
        <c:axId val="51362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618760"/>
        <c:crosses val="autoZero"/>
        <c:auto val="1"/>
        <c:lblAlgn val="ctr"/>
        <c:lblOffset val="100"/>
        <c:noMultiLvlLbl val="0"/>
      </c:catAx>
      <c:valAx>
        <c:axId val="51361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62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 Length of Time People Spend Homeless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1'!$B$6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1'!$A$7</c:f>
              <c:strCache>
                <c:ptCount val="1"/>
                <c:pt idx="0">
                  <c:v>Average Length of Time (Days)</c:v>
                </c:pt>
              </c:strCache>
            </c:strRef>
          </c:cat>
          <c:val>
            <c:numRef>
              <c:f>'SPM 1'!$B$7</c:f>
              <c:numCache>
                <c:formatCode>General</c:formatCode>
                <c:ptCount val="1"/>
                <c:pt idx="0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5-4C8E-BD51-99ED26B2C11C}"/>
            </c:ext>
          </c:extLst>
        </c:ser>
        <c:ser>
          <c:idx val="1"/>
          <c:order val="1"/>
          <c:tx>
            <c:strRef>
              <c:f>'SPM 1'!$C$6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1'!$A$7</c:f>
              <c:strCache>
                <c:ptCount val="1"/>
                <c:pt idx="0">
                  <c:v>Average Length of Time (Days)</c:v>
                </c:pt>
              </c:strCache>
            </c:strRef>
          </c:cat>
          <c:val>
            <c:numRef>
              <c:f>'SPM 1'!$C$7</c:f>
              <c:numCache>
                <c:formatCode>General</c:formatCode>
                <c:ptCount val="1"/>
                <c:pt idx="0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B5-4C8E-BD51-99ED26B2C11C}"/>
            </c:ext>
          </c:extLst>
        </c:ser>
        <c:ser>
          <c:idx val="2"/>
          <c:order val="2"/>
          <c:tx>
            <c:strRef>
              <c:f>'SPM 1'!$D$6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1'!$A$7</c:f>
              <c:strCache>
                <c:ptCount val="1"/>
                <c:pt idx="0">
                  <c:v>Average Length of Time (Days)</c:v>
                </c:pt>
              </c:strCache>
            </c:strRef>
          </c:cat>
          <c:val>
            <c:numRef>
              <c:f>'SPM 1'!$D$7</c:f>
              <c:numCache>
                <c:formatCode>General</c:formatCode>
                <c:ptCount val="1"/>
                <c:pt idx="0">
                  <c:v>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B5-4C8E-BD51-99ED26B2C11C}"/>
            </c:ext>
          </c:extLst>
        </c:ser>
        <c:ser>
          <c:idx val="3"/>
          <c:order val="3"/>
          <c:tx>
            <c:strRef>
              <c:f>'SPM 1'!$E$6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1'!$A$7</c:f>
              <c:strCache>
                <c:ptCount val="1"/>
                <c:pt idx="0">
                  <c:v>Average Length of Time (Days)</c:v>
                </c:pt>
              </c:strCache>
            </c:strRef>
          </c:cat>
          <c:val>
            <c:numRef>
              <c:f>'SPM 1'!$E$7</c:f>
              <c:numCache>
                <c:formatCode>General</c:formatCode>
                <c:ptCount val="1"/>
                <c:pt idx="0">
                  <c:v>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B5-4C8E-BD51-99ED26B2C11C}"/>
            </c:ext>
          </c:extLst>
        </c:ser>
        <c:ser>
          <c:idx val="4"/>
          <c:order val="4"/>
          <c:tx>
            <c:strRef>
              <c:f>'SPM 1'!$F$6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1'!$A$7</c:f>
              <c:strCache>
                <c:ptCount val="1"/>
                <c:pt idx="0">
                  <c:v>Average Length of Time (Days)</c:v>
                </c:pt>
              </c:strCache>
            </c:strRef>
          </c:cat>
          <c:val>
            <c:numRef>
              <c:f>'SPM 1'!$F$7</c:f>
              <c:numCache>
                <c:formatCode>General</c:formatCode>
                <c:ptCount val="1"/>
                <c:pt idx="0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B5-4C8E-BD51-99ED26B2C1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8724184"/>
        <c:axId val="508718608"/>
      </c:barChart>
      <c:catAx>
        <c:axId val="50872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718608"/>
        <c:crosses val="autoZero"/>
        <c:auto val="1"/>
        <c:lblAlgn val="ctr"/>
        <c:lblOffset val="100"/>
        <c:noMultiLvlLbl val="0"/>
      </c:catAx>
      <c:valAx>
        <c:axId val="50871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72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Returns to Homelessness (2 years prior)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2'!$B$3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2'!$A$4</c:f>
              <c:strCache>
                <c:ptCount val="1"/>
                <c:pt idx="0">
                  <c:v>Total Number of Persons who Exited to a PH Destination Returning</c:v>
                </c:pt>
              </c:strCache>
            </c:strRef>
          </c:cat>
          <c:val>
            <c:numRef>
              <c:f>'SPM 2'!$B$4</c:f>
              <c:numCache>
                <c:formatCode>General</c:formatCode>
                <c:ptCount val="1"/>
                <c:pt idx="0">
                  <c:v>1294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D1-418C-B5CC-8F0BE95481EF}"/>
            </c:ext>
          </c:extLst>
        </c:ser>
        <c:ser>
          <c:idx val="1"/>
          <c:order val="1"/>
          <c:tx>
            <c:strRef>
              <c:f>'SPM 2'!$C$3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2'!$A$4</c:f>
              <c:strCache>
                <c:ptCount val="1"/>
                <c:pt idx="0">
                  <c:v>Total Number of Persons who Exited to a PH Destination Returning</c:v>
                </c:pt>
              </c:strCache>
            </c:strRef>
          </c:cat>
          <c:val>
            <c:numRef>
              <c:f>'SPM 2'!$C$4</c:f>
              <c:numCache>
                <c:formatCode>General</c:formatCode>
                <c:ptCount val="1"/>
                <c:pt idx="0">
                  <c:v>1276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D1-418C-B5CC-8F0BE95481EF}"/>
            </c:ext>
          </c:extLst>
        </c:ser>
        <c:ser>
          <c:idx val="2"/>
          <c:order val="2"/>
          <c:tx>
            <c:strRef>
              <c:f>'SPM 2'!$D$3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2'!$A$4</c:f>
              <c:strCache>
                <c:ptCount val="1"/>
                <c:pt idx="0">
                  <c:v>Total Number of Persons who Exited to a PH Destination Returning</c:v>
                </c:pt>
              </c:strCache>
            </c:strRef>
          </c:cat>
          <c:val>
            <c:numRef>
              <c:f>'SPM 2'!$D$4</c:f>
              <c:numCache>
                <c:formatCode>General</c:formatCode>
                <c:ptCount val="1"/>
                <c:pt idx="0">
                  <c:v>1193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D1-418C-B5CC-8F0BE95481EF}"/>
            </c:ext>
          </c:extLst>
        </c:ser>
        <c:ser>
          <c:idx val="3"/>
          <c:order val="3"/>
          <c:tx>
            <c:strRef>
              <c:f>'SPM 2'!$E$3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2'!$A$4</c:f>
              <c:strCache>
                <c:ptCount val="1"/>
                <c:pt idx="0">
                  <c:v>Total Number of Persons who Exited to a PH Destination Returning</c:v>
                </c:pt>
              </c:strCache>
            </c:strRef>
          </c:cat>
          <c:val>
            <c:numRef>
              <c:f>'SPM 2'!$E$4</c:f>
              <c:numCache>
                <c:formatCode>General</c:formatCode>
                <c:ptCount val="1"/>
                <c:pt idx="0">
                  <c:v>1047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D1-418C-B5CC-8F0BE95481EF}"/>
            </c:ext>
          </c:extLst>
        </c:ser>
        <c:ser>
          <c:idx val="4"/>
          <c:order val="4"/>
          <c:tx>
            <c:strRef>
              <c:f>'SPM 2'!$F$3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2'!$A$4</c:f>
              <c:strCache>
                <c:ptCount val="1"/>
                <c:pt idx="0">
                  <c:v>Total Number of Persons who Exited to a PH Destination Returning</c:v>
                </c:pt>
              </c:strCache>
            </c:strRef>
          </c:cat>
          <c:val>
            <c:numRef>
              <c:f>'SPM 2'!$F$4</c:f>
              <c:numCache>
                <c:formatCode>General</c:formatCode>
                <c:ptCount val="1"/>
                <c:pt idx="0">
                  <c:v>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D1-418C-B5CC-8F0BE95481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3622368"/>
        <c:axId val="513618760"/>
      </c:barChart>
      <c:catAx>
        <c:axId val="51362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618760"/>
        <c:crosses val="autoZero"/>
        <c:auto val="1"/>
        <c:lblAlgn val="ctr"/>
        <c:lblOffset val="100"/>
        <c:noMultiLvlLbl val="0"/>
      </c:catAx>
      <c:valAx>
        <c:axId val="51361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62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>
                <a:effectLst/>
              </a:rPr>
              <a:t>Change in Number of People in ES, TH, and PH with No Prior HMIS Enrollments</a:t>
            </a:r>
            <a:r>
              <a:rPr lang="en-US" sz="1400" b="0" i="0" u="none" strike="noStrike" baseline="0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5'!$B$3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5'!$A$4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5'!$B$4</c:f>
              <c:numCache>
                <c:formatCode>General</c:formatCode>
                <c:ptCount val="1"/>
                <c:pt idx="0">
                  <c:v>3624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1-4282-BF36-76DA2A2619A8}"/>
            </c:ext>
          </c:extLst>
        </c:ser>
        <c:ser>
          <c:idx val="1"/>
          <c:order val="1"/>
          <c:tx>
            <c:strRef>
              <c:f>'SPM 5'!$C$3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5'!$A$4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5'!$C$4</c:f>
              <c:numCache>
                <c:formatCode>General</c:formatCode>
                <c:ptCount val="1"/>
                <c:pt idx="0">
                  <c:v>4317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71-4282-BF36-76DA2A2619A8}"/>
            </c:ext>
          </c:extLst>
        </c:ser>
        <c:ser>
          <c:idx val="2"/>
          <c:order val="2"/>
          <c:tx>
            <c:strRef>
              <c:f>'SPM 5'!$D$3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5'!$A$4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5'!$D$4</c:f>
              <c:numCache>
                <c:formatCode>General</c:formatCode>
                <c:ptCount val="1"/>
                <c:pt idx="0">
                  <c:v>3636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71-4282-BF36-76DA2A2619A8}"/>
            </c:ext>
          </c:extLst>
        </c:ser>
        <c:ser>
          <c:idx val="3"/>
          <c:order val="3"/>
          <c:tx>
            <c:strRef>
              <c:f>'SPM 5'!$E$3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5'!$A$4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5'!$E$4</c:f>
              <c:numCache>
                <c:formatCode>General</c:formatCode>
                <c:ptCount val="1"/>
                <c:pt idx="0">
                  <c:v>2781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71-4282-BF36-76DA2A2619A8}"/>
            </c:ext>
          </c:extLst>
        </c:ser>
        <c:ser>
          <c:idx val="4"/>
          <c:order val="4"/>
          <c:tx>
            <c:strRef>
              <c:f>'SPM 5'!$F$3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5'!$A$4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5'!$F$4</c:f>
              <c:numCache>
                <c:formatCode>General</c:formatCode>
                <c:ptCount val="1"/>
                <c:pt idx="0">
                  <c:v>2362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71-4282-BF36-76DA2A2619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3622368"/>
        <c:axId val="513618760"/>
      </c:barChart>
      <c:catAx>
        <c:axId val="51362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618760"/>
        <c:crosses val="autoZero"/>
        <c:auto val="1"/>
        <c:lblAlgn val="ctr"/>
        <c:lblOffset val="100"/>
        <c:noMultiLvlLbl val="0"/>
      </c:catAx>
      <c:valAx>
        <c:axId val="51361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62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Persons Who</a:t>
            </a:r>
            <a:r>
              <a:rPr lang="en-US" baseline="0"/>
              <a:t> Exited Street Outreach to PH Destinations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7'!$B$3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7'!$A$6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7'!$B$6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9D-4639-8214-D060C9EE8857}"/>
            </c:ext>
          </c:extLst>
        </c:ser>
        <c:ser>
          <c:idx val="1"/>
          <c:order val="1"/>
          <c:tx>
            <c:strRef>
              <c:f>'SPM 7'!$C$3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7'!$A$6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7'!$C$6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9D-4639-8214-D060C9EE8857}"/>
            </c:ext>
          </c:extLst>
        </c:ser>
        <c:ser>
          <c:idx val="2"/>
          <c:order val="2"/>
          <c:tx>
            <c:strRef>
              <c:f>'SPM 7'!$D$3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7'!$A$6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7'!$D$6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9D-4639-8214-D060C9EE8857}"/>
            </c:ext>
          </c:extLst>
        </c:ser>
        <c:ser>
          <c:idx val="3"/>
          <c:order val="3"/>
          <c:tx>
            <c:strRef>
              <c:f>'SPM 7'!$E$3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7'!$A$6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7'!$E$6</c:f>
              <c:numCache>
                <c:formatCode>General</c:formatCode>
                <c:ptCount val="1"/>
                <c:pt idx="0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9D-4639-8214-D060C9EE8857}"/>
            </c:ext>
          </c:extLst>
        </c:ser>
        <c:ser>
          <c:idx val="4"/>
          <c:order val="4"/>
          <c:tx>
            <c:strRef>
              <c:f>'SPM 7'!$F$3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7'!$A$6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7'!$F$6</c:f>
              <c:numCache>
                <c:formatCode>General</c:formatCode>
                <c:ptCount val="1"/>
                <c:pt idx="0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9D-4639-8214-D060C9EE88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63836096"/>
        <c:axId val="1163839048"/>
      </c:barChart>
      <c:catAx>
        <c:axId val="11638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3839048"/>
        <c:crosses val="autoZero"/>
        <c:auto val="1"/>
        <c:lblAlgn val="ctr"/>
        <c:lblOffset val="100"/>
        <c:noMultiLvlLbl val="0"/>
      </c:catAx>
      <c:valAx>
        <c:axId val="1163839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383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Successful Exits from</a:t>
            </a:r>
            <a:r>
              <a:rPr lang="en-US" baseline="0"/>
              <a:t> Street Outreach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7'!$B$25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7'!$A$26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7'!$B$26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3F-41CF-B656-01F545B5AA72}"/>
            </c:ext>
          </c:extLst>
        </c:ser>
        <c:ser>
          <c:idx val="1"/>
          <c:order val="1"/>
          <c:tx>
            <c:strRef>
              <c:f>'SPM 7'!$C$25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7'!$A$26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7'!$C$26</c:f>
              <c:numCache>
                <c:formatCode>0%</c:formatCode>
                <c:ptCount val="1"/>
                <c:pt idx="0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3F-41CF-B656-01F545B5AA72}"/>
            </c:ext>
          </c:extLst>
        </c:ser>
        <c:ser>
          <c:idx val="2"/>
          <c:order val="2"/>
          <c:tx>
            <c:strRef>
              <c:f>'SPM 7'!$D$25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7'!$A$26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7'!$D$26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3F-41CF-B656-01F545B5AA72}"/>
            </c:ext>
          </c:extLst>
        </c:ser>
        <c:ser>
          <c:idx val="3"/>
          <c:order val="3"/>
          <c:tx>
            <c:strRef>
              <c:f>'SPM 7'!$E$25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7'!$A$26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7'!$E$26</c:f>
              <c:numCache>
                <c:formatCode>0%</c:formatCode>
                <c:ptCount val="1"/>
                <c:pt idx="0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3F-41CF-B656-01F545B5AA72}"/>
            </c:ext>
          </c:extLst>
        </c:ser>
        <c:ser>
          <c:idx val="4"/>
          <c:order val="4"/>
          <c:tx>
            <c:strRef>
              <c:f>'SPM 7'!$F$25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7'!$A$26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7'!$F$26</c:f>
              <c:numCache>
                <c:formatCode>0%</c:formatCode>
                <c:ptCount val="1"/>
                <c:pt idx="0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3F-41CF-B656-01F545B5AA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92397320"/>
        <c:axId val="1192404864"/>
      </c:barChart>
      <c:catAx>
        <c:axId val="1192397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2404864"/>
        <c:crosses val="autoZero"/>
        <c:auto val="1"/>
        <c:lblAlgn val="ctr"/>
        <c:lblOffset val="100"/>
        <c:noMultiLvlLbl val="0"/>
      </c:catAx>
      <c:valAx>
        <c:axId val="119240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2397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Persons in ES, TH, PH who Exited Without Moving Into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7'!$B$31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7'!$A$32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7'!$B$32</c:f>
              <c:numCache>
                <c:formatCode>General</c:formatCode>
                <c:ptCount val="1"/>
                <c:pt idx="0">
                  <c:v>4097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7F-4A0E-AFBA-B43D4549EB03}"/>
            </c:ext>
          </c:extLst>
        </c:ser>
        <c:ser>
          <c:idx val="1"/>
          <c:order val="1"/>
          <c:tx>
            <c:strRef>
              <c:f>'SPM 7'!$C$31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7'!$A$32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7'!$C$32</c:f>
              <c:numCache>
                <c:formatCode>General</c:formatCode>
                <c:ptCount val="1"/>
                <c:pt idx="0">
                  <c:v>2525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7F-4A0E-AFBA-B43D4549EB03}"/>
            </c:ext>
          </c:extLst>
        </c:ser>
        <c:ser>
          <c:idx val="2"/>
          <c:order val="2"/>
          <c:tx>
            <c:strRef>
              <c:f>'SPM 7'!$D$31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7'!$A$32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7'!$D$32</c:f>
              <c:numCache>
                <c:formatCode>General</c:formatCode>
                <c:ptCount val="1"/>
                <c:pt idx="0">
                  <c:v>4018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7F-4A0E-AFBA-B43D4549EB03}"/>
            </c:ext>
          </c:extLst>
        </c:ser>
        <c:ser>
          <c:idx val="3"/>
          <c:order val="3"/>
          <c:tx>
            <c:strRef>
              <c:f>'SPM 7'!$E$31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7'!$A$32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7'!$E$32</c:f>
              <c:numCache>
                <c:formatCode>General</c:formatCode>
                <c:ptCount val="1"/>
                <c:pt idx="0">
                  <c:v>4577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7F-4A0E-AFBA-B43D4549EB03}"/>
            </c:ext>
          </c:extLst>
        </c:ser>
        <c:ser>
          <c:idx val="4"/>
          <c:order val="4"/>
          <c:tx>
            <c:strRef>
              <c:f>'SPM 7'!$F$31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7'!$A$32</c:f>
              <c:strCache>
                <c:ptCount val="1"/>
                <c:pt idx="0">
                  <c:v>Total Number of People</c:v>
                </c:pt>
              </c:strCache>
            </c:strRef>
          </c:cat>
          <c:val>
            <c:numRef>
              <c:f>'SPM 7'!$F$32</c:f>
              <c:numCache>
                <c:formatCode>General</c:formatCode>
                <c:ptCount val="1"/>
                <c:pt idx="0">
                  <c:v>3009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7F-4A0E-AFBA-B43D4549EB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13132408"/>
        <c:axId val="1213133720"/>
      </c:barChart>
      <c:catAx>
        <c:axId val="1213132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3133720"/>
        <c:crosses val="autoZero"/>
        <c:auto val="1"/>
        <c:lblAlgn val="ctr"/>
        <c:lblOffset val="100"/>
        <c:noMultiLvlLbl val="0"/>
      </c:catAx>
      <c:valAx>
        <c:axId val="1213133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3132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Successful Exits from ES,</a:t>
            </a:r>
            <a:r>
              <a:rPr lang="en-US" baseline="0"/>
              <a:t> TH, PH who Exited Without Moving Into Housing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'SPM 7'!$B$28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7'!$A$29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7'!$B$29</c:f>
              <c:numCache>
                <c:formatCode>0%</c:formatCode>
                <c:ptCount val="1"/>
                <c:pt idx="0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9B-4452-A935-479C5C9FF618}"/>
            </c:ext>
          </c:extLst>
        </c:ser>
        <c:ser>
          <c:idx val="1"/>
          <c:order val="1"/>
          <c:tx>
            <c:strRef>
              <c:f>'SPM 7'!$C$28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7'!$A$29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7'!$C$29</c:f>
              <c:numCache>
                <c:formatCode>0%</c:formatCode>
                <c:ptCount val="1"/>
                <c:pt idx="0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9B-4452-A935-479C5C9FF618}"/>
            </c:ext>
          </c:extLst>
        </c:ser>
        <c:ser>
          <c:idx val="2"/>
          <c:order val="2"/>
          <c:tx>
            <c:strRef>
              <c:f>'SPM 7'!$D$28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7'!$A$29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7'!$D$29</c:f>
              <c:numCache>
                <c:formatCode>0%</c:formatCode>
                <c:ptCount val="1"/>
                <c:pt idx="0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9B-4452-A935-479C5C9FF618}"/>
            </c:ext>
          </c:extLst>
        </c:ser>
        <c:ser>
          <c:idx val="3"/>
          <c:order val="3"/>
          <c:tx>
            <c:strRef>
              <c:f>'SPM 7'!$E$28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7'!$A$29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7'!$E$29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9B-4452-A935-479C5C9FF618}"/>
            </c:ext>
          </c:extLst>
        </c:ser>
        <c:ser>
          <c:idx val="4"/>
          <c:order val="4"/>
          <c:tx>
            <c:strRef>
              <c:f>'SPM 7'!$F$28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'SPM 7'!$A$29</c:f>
              <c:strCache>
                <c:ptCount val="1"/>
                <c:pt idx="0">
                  <c:v>% Successful Exits</c:v>
                </c:pt>
              </c:strCache>
            </c:strRef>
          </c:cat>
          <c:val>
            <c:numRef>
              <c:f>'SPM 7'!$F$29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9B-4452-A935-479C5C9FF6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7386792"/>
        <c:axId val="517388432"/>
      </c:barChart>
      <c:catAx>
        <c:axId val="51738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388432"/>
        <c:crosses val="autoZero"/>
        <c:auto val="1"/>
        <c:lblAlgn val="ctr"/>
        <c:lblOffset val="100"/>
        <c:noMultiLvlLbl val="0"/>
      </c:catAx>
      <c:valAx>
        <c:axId val="51738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386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8E712-99DC-41D1-9B68-5FE5304FC3D9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BF4E2-CB63-4E22-83DD-9B3AA862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7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6A974-D4E9-430A-BDE6-37740FB23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503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Continuum of Care is governed by the Code of Federal Regulations:  24 CFR Part 578 Continuum of Care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6A974-D4E9-430A-BDE6-37740FB23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94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E4F77-FA38-44E2-9D65-A6148D3076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7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E4F77-FA38-44E2-9D65-A6148D3076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8AE652-D950-473A-9FC6-EC6F020B11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3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03A3CF-3A8C-47FA-A607-F835C51934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4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8861A0-CC5A-4060-83A1-B965CAD4E4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91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EF0513-3582-4009-B408-D011532341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50475B-2B44-4DBF-88BD-24601F41D0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8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257291-781D-436C-B5D1-06E1E1A75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3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8D8A22-A8C5-4F4D-95B6-743FEB404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5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B3CF95-6B63-4B4C-B5A1-4E62AE0620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7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66A5AB-CD48-4AFF-BCB1-CD56AC8FEF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4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AEE516-EABD-4069-8E36-F4EE3DE3B6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7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1CD37B-17B7-4F1C-A2A9-E28863ED05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3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3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ableau.community.solutions/#/site/PikesPeakCoC/views/PikesPeakDemographicsStory/RaceOverTimeDash?:iid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4" y="1098133"/>
            <a:ext cx="3249230" cy="4634664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411" y="1543051"/>
            <a:ext cx="2810467" cy="188594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Spring 2021 Membership Meeting</a:t>
            </a: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789950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2BC13AFC-8DEE-4A42-A161-DF2AF4827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367" y="1705528"/>
            <a:ext cx="4915159" cy="345290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62D5DDB-A659-433B-B05B-00307E397B87}"/>
              </a:ext>
            </a:extLst>
          </p:cNvPr>
          <p:cNvSpPr txBox="1">
            <a:spLocks/>
          </p:cNvSpPr>
          <p:nvPr/>
        </p:nvSpPr>
        <p:spPr>
          <a:xfrm>
            <a:off x="505677" y="4204416"/>
            <a:ext cx="2810467" cy="11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FFFF"/>
                </a:solidFill>
                <a:cs typeface="Calibri Light"/>
              </a:rPr>
              <a:t>PPCoC</a:t>
            </a:r>
            <a:r>
              <a:rPr lang="en-US" sz="3200" dirty="0">
                <a:solidFill>
                  <a:srgbClr val="FFFFFF"/>
                </a:solidFill>
                <a:cs typeface="Calibri Light"/>
              </a:rPr>
              <a:t> </a:t>
            </a:r>
          </a:p>
          <a:p>
            <a:r>
              <a:rPr lang="en-US" sz="3200" dirty="0">
                <a:solidFill>
                  <a:srgbClr val="FFFFFF"/>
                </a:solidFill>
                <a:cs typeface="Calibri Light"/>
              </a:rPr>
              <a:t>Governing Board - </a:t>
            </a:r>
          </a:p>
          <a:p>
            <a:r>
              <a:rPr lang="en-US" sz="3200" dirty="0">
                <a:solidFill>
                  <a:srgbClr val="FFFFFF"/>
                </a:solidFill>
                <a:cs typeface="Calibri Light"/>
              </a:rPr>
              <a:t>May 21, 2021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4C1F32-B916-469B-A50A-E0EAE8B0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2747"/>
            <a:ext cx="7886700" cy="715556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System Performance Measure 7a: </a:t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dirty="0">
                <a:solidFill>
                  <a:schemeClr val="bg1"/>
                </a:solidFill>
              </a:rPr>
              <a:t>Successful Placement from Street Outreach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23D5EEF-6681-441D-9C52-C44426151C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47775"/>
              </p:ext>
            </p:extLst>
          </p:nvPr>
        </p:nvGraphicFramePr>
        <p:xfrm>
          <a:off x="628650" y="1752601"/>
          <a:ext cx="3790950" cy="38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3BA56E0-35D3-403F-952D-C34D289A27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115640"/>
              </p:ext>
            </p:extLst>
          </p:nvPr>
        </p:nvGraphicFramePr>
        <p:xfrm>
          <a:off x="4724400" y="1752601"/>
          <a:ext cx="3886200" cy="38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835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4C1F32-B916-469B-A50A-E0EAE8B0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2747"/>
            <a:ext cx="7886700" cy="715556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System Performance Measure 7b: </a:t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dirty="0">
                <a:solidFill>
                  <a:schemeClr val="bg1"/>
                </a:solidFill>
              </a:rPr>
              <a:t>Successful Placement in Permanent Housing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AFA17CC-E9F2-4440-B335-083672B70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70253"/>
              </p:ext>
            </p:extLst>
          </p:nvPr>
        </p:nvGraphicFramePr>
        <p:xfrm>
          <a:off x="533400" y="1752602"/>
          <a:ext cx="3886200" cy="3871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D86393C-AE5C-49A4-B791-B7E1649981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347002"/>
              </p:ext>
            </p:extLst>
          </p:nvPr>
        </p:nvGraphicFramePr>
        <p:xfrm>
          <a:off x="4724402" y="1752603"/>
          <a:ext cx="3962397" cy="387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9685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737F3-EA79-4EB5-9B89-C8ABEA200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198437"/>
            <a:ext cx="8229600" cy="868363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err="1">
                <a:solidFill>
                  <a:schemeClr val="tx1">
                    <a:lumMod val="50000"/>
                  </a:schemeClr>
                </a:solidFill>
              </a:rPr>
              <a:t>PPCoC</a:t>
            </a:r>
            <a:r>
              <a:rPr lang="en-US" sz="4000" b="1" u="sng" dirty="0">
                <a:solidFill>
                  <a:schemeClr val="tx1">
                    <a:lumMod val="50000"/>
                  </a:schemeClr>
                </a:solidFill>
              </a:rPr>
              <a:t> Strategic Planning Framework</a:t>
            </a:r>
            <a:endParaRPr lang="en-US" sz="36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05F65-B23D-401A-B137-2D34EC769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Goal</a:t>
            </a: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Homelessness should be </a:t>
            </a:r>
            <a:r>
              <a:rPr lang="en-US" sz="2400" u="sng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rare, brief, non-recurring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Rare</a:t>
            </a: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Inflow of homelessness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3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Number of Homeless Persons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5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Number of Persons who Become Homeless for the First Time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30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2B38"/>
                </a:solidFill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Brief</a:t>
            </a:r>
            <a:r>
              <a:rPr lang="en-US" sz="2400" dirty="0">
                <a:solidFill>
                  <a:srgbClr val="002B38"/>
                </a:solidFill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Length of time homeless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1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Length of Time Persons Remain Homeless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7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Successful Placement from Street Outreach and Successful Placement in or Retention of Permanent Housing</a:t>
            </a:r>
            <a:endParaRPr lang="en-US" sz="2100" dirty="0">
              <a:solidFill>
                <a:srgbClr val="002B38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30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Non-recurring</a:t>
            </a: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Outcomes of homelessness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2: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The Extent to which Persons who Exit Homelessness to Permanent Housing Destinations Return to Homelessness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4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Employment and Income Growth for Homeless Persons in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Program-funded Projects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7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Successful Placement from Street Outreach and Successful Placement in or Retention of Permanent Housing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sz="2400" dirty="0">
              <a:solidFill>
                <a:srgbClr val="002B38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41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655F88-4C2B-7A46-AB91-4593FEE0A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881329"/>
            <a:ext cx="5638800" cy="1381125"/>
          </a:xfrm>
        </p:spPr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rgbClr val="000000"/>
                </a:solidFill>
              </a:rPr>
              <a:t>Data Visualization</a:t>
            </a:r>
            <a:endParaRPr lang="en-US" sz="5400" dirty="0">
              <a:solidFill>
                <a:srgbClr val="000000"/>
              </a:solidFill>
            </a:endParaRPr>
          </a:p>
        </p:txBody>
      </p:sp>
      <p:pic>
        <p:nvPicPr>
          <p:cNvPr id="24" name="Graphic 23" descr="User network outline">
            <a:hlinkClick r:id="rId3"/>
            <a:extLst>
              <a:ext uri="{FF2B5EF4-FFF2-40B4-BE49-F238E27FC236}">
                <a16:creationId xmlns:a16="http://schemas.microsoft.com/office/drawing/2014/main" id="{A4ED139B-8789-4098-B2FE-315BBC43F8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057208" y="2253892"/>
            <a:ext cx="3026740" cy="302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92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655F88-4C2B-7A46-AB91-4593FEE0A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6154" y="881329"/>
            <a:ext cx="3988849" cy="138112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0000"/>
                </a:solidFill>
              </a:rPr>
              <a:t>Q and A</a:t>
            </a:r>
          </a:p>
        </p:txBody>
      </p:sp>
      <p:pic>
        <p:nvPicPr>
          <p:cNvPr id="24" name="Graphic 23" descr="Help">
            <a:extLst>
              <a:ext uri="{FF2B5EF4-FFF2-40B4-BE49-F238E27FC236}">
                <a16:creationId xmlns:a16="http://schemas.microsoft.com/office/drawing/2014/main" id="{A4ED139B-8789-4098-B2FE-315BBC43F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7208" y="2253892"/>
            <a:ext cx="3026740" cy="302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91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259D-ADE5-4AB7-8A1F-D7FCC7C1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Call for New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1F1BB-6B2A-42CF-98EC-8D33381C8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Andy Barton</a:t>
            </a:r>
          </a:p>
        </p:txBody>
      </p:sp>
    </p:spTree>
    <p:extLst>
      <p:ext uri="{BB962C8B-B14F-4D97-AF65-F5344CB8AC3E}">
        <p14:creationId xmlns:p14="http://schemas.microsoft.com/office/powerpoint/2010/main" val="420174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737F3-EA79-4EB5-9B89-C8ABEA200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chemeClr val="tx1">
                    <a:lumMod val="50000"/>
                  </a:schemeClr>
                </a:solidFill>
              </a:rPr>
              <a:t>Membership Meeting Agenda</a:t>
            </a:r>
            <a:endParaRPr lang="en-US" sz="32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05F65-B23D-401A-B137-2D34EC769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8462"/>
            <a:ext cx="7886700" cy="4351338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Welcome – Call to order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Success Story on Youth Winter Drop-in Center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Reporting on </a:t>
            </a:r>
            <a:r>
              <a:rPr lang="en-US" sz="2400" dirty="0" err="1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CoC</a:t>
            </a: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Activities</a:t>
            </a:r>
          </a:p>
          <a:p>
            <a:pPr marL="742950" marR="0" lvl="1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err="1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CoC</a:t>
            </a: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System Performance Measures</a:t>
            </a:r>
          </a:p>
          <a:p>
            <a:pPr marL="742950" marR="0" lvl="1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Updates on the </a:t>
            </a:r>
            <a:r>
              <a:rPr lang="en-US" sz="2400" dirty="0" err="1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PPCoC</a:t>
            </a: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Strategic Planning</a:t>
            </a:r>
          </a:p>
          <a:p>
            <a:pPr marL="742950" marR="0" lvl="1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Data Visualization – Racial Disparity Data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Q &amp; A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Call for New Members</a:t>
            </a:r>
          </a:p>
        </p:txBody>
      </p:sp>
    </p:spTree>
    <p:extLst>
      <p:ext uri="{BB962C8B-B14F-4D97-AF65-F5344CB8AC3E}">
        <p14:creationId xmlns:p14="http://schemas.microsoft.com/office/powerpoint/2010/main" val="33219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61FD0-3D91-4F08-913E-1E98E995C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48627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SzPct val="100000"/>
              <a:buNone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COLORADO SPRINGS, CO — The Place and Inside Out Youth Services have announced the striking results of their winter partnership, a temporary drop-in center for young people experiencing homelessness. </a:t>
            </a:r>
          </a:p>
          <a:p>
            <a:pPr fontAlgn="base">
              <a:lnSpc>
                <a:spcPct val="110000"/>
              </a:lnSpc>
              <a:spcBef>
                <a:spcPts val="1200"/>
              </a:spcBef>
              <a:buSzPct val="100000"/>
              <a:tabLst>
                <a:tab pos="457200" algn="l"/>
              </a:tabLst>
            </a:pP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124 young people walked through the pilot drop-in center doors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1200"/>
              </a:spcBef>
              <a:buSzPct val="100000"/>
              <a:tabLst>
                <a:tab pos="457200" algn="l"/>
              </a:tabLst>
            </a:pP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 young people (28%) who used the drop-in center exited homelessness to a safe, stable environment of some type. </a:t>
            </a:r>
          </a:p>
          <a:p>
            <a:pPr lvl="1" fontAlgn="base">
              <a:lnSpc>
                <a:spcPct val="110000"/>
              </a:lnSpc>
              <a:spcBef>
                <a:spcPts val="1200"/>
              </a:spcBef>
              <a:buSzPct val="100000"/>
              <a:tabLst>
                <a:tab pos="457200" algn="l"/>
              </a:tabLst>
            </a:pP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was </a:t>
            </a:r>
            <a:r>
              <a:rPr lang="en-US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six times the number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who exited street life than in the same period last year, when only a drop-in room was available at The Place facility.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6A106AF-714F-4AA7-B0EE-5D5A362CD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32425"/>
            <a:ext cx="2836205" cy="134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25E3FBF-64F1-4895-A8CE-D4EAD375B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98654"/>
            <a:ext cx="3248857" cy="80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68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C30FF-0B8E-460F-835E-5EBC98533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4191000" cy="5181600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Alison Gerbig, MSW,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 Rocky Mountain Human Services, 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Andy Barton, 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Catholic Charities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*Andy Phelps, 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City of Colorado Springs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Andrew (Andy) Prehm, 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El Paso County Sheriff's Office Detention Division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Anne Markley, 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TESSA</a:t>
            </a:r>
            <a:endParaRPr lang="en-US" sz="1800" b="0" i="0" dirty="0">
              <a:solidFill>
                <a:srgbClr val="3A3A3A"/>
              </a:solidFill>
              <a:effectLst/>
              <a:latin typeface="var(--e-global-typography-text-font-family)"/>
            </a:endParaRP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Ann-Marie Manning, LCSW, 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Pikes Peak Community College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Christopher Garvin, 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El Paso County Department of Human Services, 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*Crystal LaTier,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 El Paso County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Haley Chapin, 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Tri-Lakes Cares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Jeff Cook,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 Springs Rescue Mission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595A5C"/>
                </a:solidFill>
                <a:effectLst/>
                <a:latin typeface="var(--e-global-typography-text-font-family)"/>
              </a:rPr>
              <a:t>John Spears,</a:t>
            </a:r>
            <a:r>
              <a:rPr lang="en-US" sz="1800" b="0" i="1" dirty="0">
                <a:solidFill>
                  <a:srgbClr val="595A5C"/>
                </a:solidFill>
                <a:effectLst/>
                <a:latin typeface="var(--e-global-typography-text-font-family)"/>
              </a:rPr>
              <a:t> Pikes Peak Library District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52BA99-BF98-4D78-BAE3-9CB269C0A82F}"/>
              </a:ext>
            </a:extLst>
          </p:cNvPr>
          <p:cNvSpPr txBox="1">
            <a:spLocks/>
          </p:cNvSpPr>
          <p:nvPr/>
        </p:nvSpPr>
        <p:spPr>
          <a:xfrm>
            <a:off x="4572000" y="1371600"/>
            <a:ext cx="432435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Kat Lilley-Blair, 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Family Promise</a:t>
            </a:r>
            <a:endParaRPr lang="en-US" sz="2900" dirty="0">
              <a:solidFill>
                <a:srgbClr val="3A3A3A"/>
              </a:solidFill>
              <a:latin typeface="var(--e-global-typography-text-font-family)"/>
            </a:endParaRP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Kimberley Sherwood,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 Kimberley Sherwood Consulting</a:t>
            </a:r>
            <a:endParaRPr lang="en-US" sz="2900" dirty="0">
              <a:solidFill>
                <a:srgbClr val="3A3A3A"/>
              </a:solidFill>
              <a:latin typeface="var(--e-global-typography-text-font-family)"/>
            </a:endParaRP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Kristy Milligan, 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Westside Cares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Laura Nelson,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 Apartment Association of Southern Colorado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Michael Malone,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 Weidner Apartments Homes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Noreen Landis-Tyson,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 CPCD </a:t>
            </a:r>
            <a:r>
              <a:rPr lang="en-US" sz="2900" i="1" dirty="0" err="1">
                <a:solidFill>
                  <a:srgbClr val="595A5C"/>
                </a:solidFill>
                <a:latin typeface="var(--e-global-typography-text-font-family)"/>
              </a:rPr>
              <a:t>Headstart</a:t>
            </a:r>
            <a:endParaRPr lang="en-US" sz="2900" i="1" dirty="0">
              <a:solidFill>
                <a:srgbClr val="595A5C"/>
              </a:solidFill>
              <a:latin typeface="var(--e-global-typography-text-font-family)"/>
            </a:endParaRP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Patience Kabwasa, 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Food to Power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*Paul Spencer,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 Colorado Springs Housing Authority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Shawna </a:t>
            </a:r>
            <a:r>
              <a:rPr lang="en-US" sz="2900" dirty="0" err="1">
                <a:solidFill>
                  <a:srgbClr val="595A5C"/>
                </a:solidFill>
                <a:latin typeface="var(--e-global-typography-text-font-family)"/>
              </a:rPr>
              <a:t>Kemppainen</a:t>
            </a: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, 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The Place Colorado Springs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Stephanie Johnson, 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Lewis Palmer School District 38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sz="2900" dirty="0">
                <a:solidFill>
                  <a:srgbClr val="595A5C"/>
                </a:solidFill>
                <a:latin typeface="var(--e-global-typography-text-font-family)"/>
              </a:rPr>
              <a:t>*Steve Posey,</a:t>
            </a:r>
            <a:r>
              <a:rPr lang="en-US" sz="2900" i="1" dirty="0">
                <a:solidFill>
                  <a:srgbClr val="595A5C"/>
                </a:solidFill>
                <a:latin typeface="var(--e-global-typography-text-font-family)"/>
              </a:rPr>
              <a:t> City of Colorado Springs</a:t>
            </a:r>
          </a:p>
          <a:p>
            <a:pPr marL="0" indent="0" algn="r" fontAlgn="base">
              <a:buFont typeface="Arial" panose="020B0604020202020204" pitchFamily="34" charset="0"/>
              <a:buNone/>
            </a:pPr>
            <a:r>
              <a:rPr lang="en-US" sz="2600" i="1" dirty="0">
                <a:solidFill>
                  <a:srgbClr val="595A5C"/>
                </a:solidFill>
                <a:latin typeface="var(--e-global-typography-text-font-family)"/>
              </a:rPr>
              <a:t>*Indicates ex-officio member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4C1F32-B916-469B-A50A-E0EAE8B0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288926"/>
            <a:ext cx="5562600" cy="1006474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/>
              <a:t>2021 </a:t>
            </a:r>
            <a:r>
              <a:rPr lang="en-US" sz="4000" b="1" u="sng" dirty="0" err="1"/>
              <a:t>PPCoC</a:t>
            </a:r>
            <a:r>
              <a:rPr lang="en-US" sz="4000" b="1" u="sng" dirty="0"/>
              <a:t> Board Roster</a:t>
            </a:r>
          </a:p>
        </p:txBody>
      </p:sp>
    </p:spTree>
    <p:extLst>
      <p:ext uri="{BB962C8B-B14F-4D97-AF65-F5344CB8AC3E}">
        <p14:creationId xmlns:p14="http://schemas.microsoft.com/office/powerpoint/2010/main" val="382591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D1A8-96E1-4DFA-B1A3-F5CEFA348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27" y="394691"/>
            <a:ext cx="5970873" cy="994172"/>
          </a:xfrm>
        </p:spPr>
        <p:txBody>
          <a:bodyPr>
            <a:normAutofit/>
          </a:bodyPr>
          <a:lstStyle/>
          <a:p>
            <a:r>
              <a:rPr lang="en-US" sz="4000" b="1" u="sng" dirty="0">
                <a:cs typeface="Calibri Light"/>
              </a:rPr>
              <a:t>Continuum of Care Purpose</a:t>
            </a:r>
            <a:endParaRPr lang="en-US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4DC0F-68EC-48DE-928A-4EFEAA95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16" y="891777"/>
            <a:ext cx="5849652" cy="489942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Promote communitywide commitment to the goal of ending homelessness;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Provide funding for efforts to quickly rehouse homeless individuals and families while minimizing the trauma and dislocation caused to homeless individuals, families, and communities by homelessness;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Promote access to and effect utilization of mainstream programs by homeless individuals and families; and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Optimize self-sufficiency among individuals and families experiencing homelessness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25FF3D-CF8D-4C78-AA1A-3576584D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9927" y="5615327"/>
            <a:ext cx="6289612" cy="350045"/>
          </a:xfrm>
        </p:spPr>
        <p:txBody>
          <a:bodyPr>
            <a:normAutofit/>
          </a:bodyPr>
          <a:lstStyle/>
          <a:p>
            <a:pPr algn="l" defTabSz="685800">
              <a:spcAft>
                <a:spcPts val="45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</a:rPr>
              <a:t>Source: </a:t>
            </a: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https://files.hudexchange.info/resources/documents/CoCProgramIntroductoryGuide.pdf</a:t>
            </a:r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/>
            </a:endParaRPr>
          </a:p>
        </p:txBody>
      </p:sp>
      <p:pic>
        <p:nvPicPr>
          <p:cNvPr id="8" name="Graphic 7" descr="Suburban scene">
            <a:extLst>
              <a:ext uri="{FF2B5EF4-FFF2-40B4-BE49-F238E27FC236}">
                <a16:creationId xmlns:a16="http://schemas.microsoft.com/office/drawing/2014/main" id="{758BD038-BBC8-44FC-A9D0-1C62E1E2A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00" y="1752416"/>
            <a:ext cx="3003123" cy="300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5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3E7CBA0B-AF3F-46CD-9F2F-0F7D9573F5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9" r="1434" b="4"/>
          <a:stretch/>
        </p:blipFill>
        <p:spPr bwMode="auto">
          <a:xfrm>
            <a:off x="1752600" y="304800"/>
            <a:ext cx="6066140" cy="552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43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2CF34F9-6B37-4D85-A700-8E3398A79B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008108"/>
              </p:ext>
            </p:extLst>
          </p:nvPr>
        </p:nvGraphicFramePr>
        <p:xfrm>
          <a:off x="628650" y="1752600"/>
          <a:ext cx="3906838" cy="3871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8258055-72BA-42FA-B85E-A2CDC59895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691265"/>
              </p:ext>
            </p:extLst>
          </p:nvPr>
        </p:nvGraphicFramePr>
        <p:xfrm>
          <a:off x="4606925" y="1752600"/>
          <a:ext cx="3906838" cy="3871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E84C1F32-B916-469B-A50A-E0EAE8B0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2747"/>
            <a:ext cx="7886700" cy="715556"/>
          </a:xfrm>
        </p:spPr>
        <p:txBody>
          <a:bodyPr>
            <a:norm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</a:rPr>
              <a:t>System Performance Measure 1: </a:t>
            </a:r>
            <a:br>
              <a:rPr lang="en-US" sz="2200" b="1">
                <a:solidFill>
                  <a:schemeClr val="bg1"/>
                </a:solidFill>
              </a:rPr>
            </a:br>
            <a:r>
              <a:rPr lang="en-US" sz="2200" b="1">
                <a:solidFill>
                  <a:schemeClr val="bg1"/>
                </a:solidFill>
              </a:rPr>
              <a:t>Length of Time Persons Remain Homeless</a:t>
            </a:r>
          </a:p>
        </p:txBody>
      </p:sp>
    </p:spTree>
    <p:extLst>
      <p:ext uri="{BB962C8B-B14F-4D97-AF65-F5344CB8AC3E}">
        <p14:creationId xmlns:p14="http://schemas.microsoft.com/office/powerpoint/2010/main" val="2983319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4C1F32-B916-469B-A50A-E0EAE8B0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System Performance Measure 2: </a:t>
            </a:r>
            <a:br>
              <a:rPr lang="en-US"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Returns to Homelessness from PH Destinations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F3071E3-95E2-4EDE-BBE5-4FF500949A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786846"/>
              </p:ext>
            </p:extLst>
          </p:nvPr>
        </p:nvGraphicFramePr>
        <p:xfrm>
          <a:off x="482600" y="1675227"/>
          <a:ext cx="8178799" cy="439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5058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4C1F32-B916-469B-A50A-E0EAE8B0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System Performance Measure 5: </a:t>
            </a:r>
            <a:br>
              <a:rPr lang="en-US"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Number of Persons Homeless for the 1</a:t>
            </a:r>
            <a:r>
              <a:rPr lang="en-US" sz="2200" b="1" kern="1200" baseline="300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Time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CEBC273-AF24-496F-993A-C33180B42A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27817"/>
              </p:ext>
            </p:extLst>
          </p:nvPr>
        </p:nvGraphicFramePr>
        <p:xfrm>
          <a:off x="482600" y="1675227"/>
          <a:ext cx="8178799" cy="439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39276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4404</TotalTime>
  <Words>703</Words>
  <Application>Microsoft Office PowerPoint</Application>
  <PresentationFormat>On-screen Show (4:3)</PresentationFormat>
  <Paragraphs>81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Symbol</vt:lpstr>
      <vt:lpstr>Times New Roman</vt:lpstr>
      <vt:lpstr>var(--e-global-typography-text-font-family)</vt:lpstr>
      <vt:lpstr>1_office theme</vt:lpstr>
      <vt:lpstr>Spring 2021 Membership Meeting</vt:lpstr>
      <vt:lpstr>Membership Meeting Agenda</vt:lpstr>
      <vt:lpstr>PowerPoint Presentation</vt:lpstr>
      <vt:lpstr>2021 PPCoC Board Roster</vt:lpstr>
      <vt:lpstr>Continuum of Care Purpose</vt:lpstr>
      <vt:lpstr>PowerPoint Presentation</vt:lpstr>
      <vt:lpstr>System Performance Measure 1:  Length of Time Persons Remain Homeless</vt:lpstr>
      <vt:lpstr>System Performance Measure 2:  Returns to Homelessness from PH Destinations</vt:lpstr>
      <vt:lpstr>System Performance Measure 5:  Number of Persons Homeless for the 1st Time</vt:lpstr>
      <vt:lpstr>System Performance Measure 7a:  Successful Placement from Street Outreach</vt:lpstr>
      <vt:lpstr>System Performance Measure 7b:  Successful Placement in Permanent Housing</vt:lpstr>
      <vt:lpstr>PPCoC Strategic Planning Framework</vt:lpstr>
      <vt:lpstr>Data Visualization</vt:lpstr>
      <vt:lpstr>Q and A</vt:lpstr>
      <vt:lpstr>Call for New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Pikes Peak Continuum  of Care</dc:title>
  <dc:creator>Evan Caster</dc:creator>
  <cp:lastModifiedBy>Evan Caster</cp:lastModifiedBy>
  <cp:revision>8</cp:revision>
  <dcterms:created xsi:type="dcterms:W3CDTF">2020-12-03T20:48:20Z</dcterms:created>
  <dcterms:modified xsi:type="dcterms:W3CDTF">2021-05-21T14:55:11Z</dcterms:modified>
</cp:coreProperties>
</file>