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5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3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2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9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7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2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0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8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4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1472A-88B5-4F60-AA36-CF22135C5F77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7C29A-1F80-42C1-BF1F-F3BD6A6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37" y="567159"/>
            <a:ext cx="11405794" cy="6056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5283" y="992458"/>
            <a:ext cx="2235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YMCA Parking on roof</a:t>
            </a:r>
          </a:p>
          <a:p>
            <a:r>
              <a:rPr lang="en-US" dirty="0"/>
              <a:t>30 free slots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08594" y="5422598"/>
            <a:ext cx="27370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1st Baptist Lot 50 free Slots</a:t>
            </a:r>
          </a:p>
          <a:p>
            <a:r>
              <a:rPr lang="en-US" dirty="0"/>
              <a:t>just not against the fence</a:t>
            </a:r>
          </a:p>
          <a:p>
            <a:r>
              <a:rPr lang="en-US" dirty="0"/>
              <a:t>And not on first row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749" y="4986660"/>
            <a:ext cx="2005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City Parking Garage</a:t>
            </a:r>
          </a:p>
          <a:p>
            <a:r>
              <a:rPr lang="en-US" dirty="0"/>
              <a:t>Get ticket $6 day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02688" y="5550189"/>
            <a:ext cx="1322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Stand Down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46698" y="127582"/>
            <a:ext cx="369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 </a:t>
            </a:r>
            <a:r>
              <a:rPr lang="en-US"/>
              <a:t>October 2019 </a:t>
            </a:r>
            <a:r>
              <a:rPr lang="en-US" dirty="0"/>
              <a:t>Stand Down Parking</a:t>
            </a:r>
          </a:p>
        </p:txBody>
      </p:sp>
    </p:spTree>
    <p:extLst>
      <p:ext uri="{BB962C8B-B14F-4D97-AF65-F5344CB8AC3E}">
        <p14:creationId xmlns:p14="http://schemas.microsoft.com/office/powerpoint/2010/main" val="318699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Griffith</dc:creator>
  <cp:lastModifiedBy>James Griffith</cp:lastModifiedBy>
  <cp:revision>5</cp:revision>
  <cp:lastPrinted>2019-09-10T23:22:43Z</cp:lastPrinted>
  <dcterms:created xsi:type="dcterms:W3CDTF">2016-10-14T05:20:47Z</dcterms:created>
  <dcterms:modified xsi:type="dcterms:W3CDTF">2019-09-10T23:27:13Z</dcterms:modified>
</cp:coreProperties>
</file>